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Уклад семьи и распорядок дня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домашний день: привычки, правила, отдых и забота.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каждой семье день проходит по-своему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семьи свой ритм: кто-то рано собирается в школу, кто-то позже ужинает из-за работы или кружков. Но в любом доме важны забота, уважение и помощь друг другу.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509925" y="1220362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уклад — это обычный способ, которым живет дом каждый день. Он подсказывает, что делать утром, вечером и в какое время семья собирается вместе.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09925" y="2455991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уклад входят обязанности каждого: кто убирает, кто готовит, кто помогает ребенку собраться. Когда дела распределены, в доме меньше суеты и больше спокойствия.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09925" y="3691614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Уклад помогает понять, как в семье разговаривают друг с другом. Вежливые слова, умение слушать и не перебивать делают общение приятным даже после трудного дня.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801100" y="1220362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относятся общие традиции: чтение перед сном, вечерний чай или прогулка по выходным. Такие привычки делают жизнь узнаваемой и особенно теплой.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801100" y="2455991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даже детям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порядок в доме привычный, младшему школьнику легче запомнить свои дела. Он знает, когда учиться, когда отдыхать и когда помогать взрослым.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семейный уклад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утро в семье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 пробуждения, умывания и одевания. Чем спокойнее проходит этот этап, тем легче настроиться на школу и не забыть ничего важного.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приходят зарядка, завтрак и проверка вещей. Если портфель, тетради и одежда приготовлены заранее, утром остается меньше спешки.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школой важно еще раз проверить пенал, сменную обувь и ключи. Небольшая проверка помогает не возвращаться домой в последний момент.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дня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готовы, семья выходит из дома без лишней суеты. Спокойное утро задает хороший настрой на учебу и весь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— время передышки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ребенок приходит домой с рюкзаком, как маленький путешественник после важного похода. Сначала нужен обед и немного отдыха, а потом уже можно браться за уроки. Так силы возвращаются быстрее, а учеба идет легче.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 и часы на стене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учебники, рядом тикают часы, и становится понятно: пора сосредоточиться. Если делать задания спокойно и по порядку, остается время и на чтение, и на любимые занятия. Дом не спорит со школой, а помогает ей.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за семейным 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учеба закончена, семья может собраться за столом с чашкой чая и поговорить о прошедшем дне. В это время ребенок успевает поделиться новостями, а взрослые — помочь советом. Учеба и домашние дела живут рядом, как хорошие соседи.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и домашние дела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2049" y="1499146"/>
            <a:ext cx="239175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36756" y="1499146"/>
            <a:ext cx="199313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дне нужен отдых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восстановить силы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и прогулок организму нужен перерыв. Отдых помогает не уставать слишком быстро и возвращает энергию для новых дел.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 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Неспешная прогулка или активная игра на улице снимают напряжение. После них легче думать, учиться и спокойно сидеть за уроками.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Рисование, чтение и настольные игры тоже помогают отдыхать. Они переключают внимание и дают мозгу приятную передышку.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близкими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беседа с родными помогает успокоиться и почувствовать поддержку. Иногда хороший разговор отдыхает лучше, чем длинное лежание на диване.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обязанности детей и взрослых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87263" y="1291989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может убрать игрушки, сложить одежду, полить цветы или накрыть на стол. Небольшие поручения учат аккуратности и показывают, что помощь дома действительно нужна.
</a:t>
            </a:r>
            <a:endParaRPr lang="en-US" sz="1403" dirty="0"/>
          </a:p>
        </p:txBody>
      </p:sp>
      <p:sp>
        <p:nvSpPr>
          <p:cNvPr id="11" name="Text 3"/>
          <p:cNvSpPr txBox="1"/>
          <p:nvPr/>
        </p:nvSpPr>
        <p:spPr>
          <a:xfrm>
            <a:off x="487263" y="2500179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готовят еду, следят за порядком и решают важные семейные дела. Их работа помогает дому быть надежным, теплым и удобным для всех.
</a:t>
            </a:r>
            <a:endParaRPr lang="en-US" sz="1419" dirty="0"/>
          </a:p>
        </p:txBody>
      </p:sp>
      <p:sp>
        <p:nvSpPr>
          <p:cNvPr id="12" name="Text 4"/>
          <p:cNvSpPr txBox="1"/>
          <p:nvPr/>
        </p:nvSpPr>
        <p:spPr>
          <a:xfrm>
            <a:off x="487263" y="3708378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делает свою часть дел, никто не утомляется слишком сильно. Семейные обязанности работают как команда: вместе они выполняются быстрее и легче.
</a:t>
            </a:r>
            <a:endParaRPr lang="en-US" sz="1403" dirty="0"/>
          </a:p>
        </p:txBody>
      </p:sp>
      <p:sp>
        <p:nvSpPr>
          <p:cNvPr id="13" name="Text 5"/>
          <p:cNvSpPr txBox="1"/>
          <p:nvPr/>
        </p:nvSpPr>
        <p:spPr>
          <a:xfrm>
            <a:off x="4800638" y="1291989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 напоминаний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ребенок сам помнит о своем деле, дома становится спокойнее. Это показывает уважение к близким и делает жизнь семьи более дружной.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4800638" y="2500179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в доме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дела — вынести мусор или убрать чашку со стола — заметно меняют атмосферу. Там, где следят за порядком, жить приятнее.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удачный день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дел в течение дня: утро, день, вечер и ночь.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Приятные 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— это дела, которые повторяются снова и снова и радуют всех дома. Они создают ощущение, что в семье есть свои особенные правила тепла и уюта.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воспоминания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вместе ужинает, гуляет или читает перед сном, появляются общие воспоминания. Потом их приятно вспоминать и детям, и взрослым.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узнаваемость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привычка, например вечернее чаепитие, делает дом узнаваемым. По таким деталям сразу чувствуется: здесь живет дружная семья.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будни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бывают не только праздничными. Иногда это воскресный обед или добрые слова перед сном, которые делают обычный день чуть радостнее.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помогают дома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2875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помогают людям понимать друг друга. Когда дома говорят спокойно и уважительно, даже обычный разговор становится приятнее и короче по времени.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360432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вещи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обращение с вещами экономит деньги и время. Книги, одежда и техника служат дольше, когда к ним относятся бережно, а не как к супергероям без плаща.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41660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за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Чашка, игрушки и книги любят свои места. Если каждый убирает после себя, в комнате меньше беспорядка, а нужные вещи всегда легко найти.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22875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важно не только говорить, но и слушать. Тогда легче договориться, избежать недоразумений и понять, кому нужна помощь прямо сейчас.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41660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тишину вечером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шум мешает отдыху и сну. Спокойный вечер помогает всем расслабиться, закончить день без лишней суеты и лечь спать вовремя.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распределяется время в течение дня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681644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задаёт темп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помогает настроиться на день: подъем, умывание, завтрак и сборы занимают свое место. Если всё приготовлено заранее, времени хватает без суеты и лишних поисков.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81644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— главные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дневное время обычно идут школа, обед, домашние задания и кружки. Это самые важные занятия, поэтому их удобно ставить в первую очередь, чтобы ничего не забыть.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430106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для спокойствия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полезны отдых, ужин, помощь дома и тихие занятия. Вечер лучше не перегружать делами: тогда остается время поговорить с близкими и спокойно завершить день.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430106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для сна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организм отдыхает и набирается сил на завтра. Если лечь вовремя, утром легче вставать, думать и учиться. Сон — это не пауза для лентяев, а важная часть дня.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сон помогает запоминать новое, быстрее восстанавливаться и спокойнее начинать утро без сонного «я ещё пять минуточек».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Sleep Foundation, рекомендации по сну для детей 6–12 лет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9–12 часов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 обычно нужно детям школьного возраста, чтобы они лучше учились и чувствовали себя бодро.
</a:t>
            </a:r>
            <a:endParaRPr lang="en-US" sz="5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помогает ребенку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похвала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замечают старание ребёнка, даже если результат пока не идеален. Доброе слово помогает не бояться ошибок и спокойно продолжать учиться, а не опускать руки после первой неудачи.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Помощь, когда трудно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задание не получается, взрослые объясняют ещё раз или показывают пример. Так ребёнок быстрее понимает материал и учится просить помощь спокойно, без стеснения и обид.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Напоминание о важных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 не забыть о уроках, сборе портфеля, чистке зубов и других нужных делах. Напоминание делает день понятнее и избавляет от лишней спешки в самый последний момент.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накрывает на стол, убирает игрушки или поливает цветы вместе с другими, работа идёт быстрее. А дома становится не только чище, но и дружнее.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день пошел не по плану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изменилось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заболел или выход из дома задержался, сначала спокойно оценивают, что нужно сделать обязательно. Главное — не суетиться и не начинать день с паники.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Переставить дела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срочные занятия переносят на другое время. Домашние задания, прогулка или уборка могут подождать, если сейчас важнее дорога, врач или отдых.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изменениях нельзя забывать о еде, сне и заботе о здоровье. Эти вещи остаются важными в любой день, как бы он ни складывался.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5850" y="3924950"/>
            <a:ext cx="1843200" cy="11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 вернуться к плану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ситуация проясняется, семья снова распределяет дела и продолжает день. Такой подход помогает не расстраиваться из-за перемен и сохранять хорошее настроение.
</a:t>
            </a:r>
            <a:endParaRPr lang="en-US" sz="11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3581802" y="1200092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Вставать примерно в одно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время подъёма помогает организму привыкнуть к ритму дня. Тогда утром легче проснуться, собраться и не спорить с будильником, как будто он самый главный на свете.
</a:t>
            </a:r>
            <a:endParaRPr lang="en-US" sz="1124" dirty="0"/>
          </a:p>
        </p:txBody>
      </p:sp>
      <p:sp>
        <p:nvSpPr>
          <p:cNvPr id="12" name="Text 2"/>
          <p:cNvSpPr txBox="1"/>
          <p:nvPr/>
        </p:nvSpPr>
        <p:spPr>
          <a:xfrm>
            <a:off x="3581802" y="1939555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Завтракать и мыть руки
</a:t>
            </a:r>
            <a:pPr algn="l" indent="0" marL="0">
              <a:lnSpc>
                <a:spcPct val="100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завтрак даёт силы на учёбу, а чистые руки помогают беречь здоровье. Эти простые привычки занимают мало времени, но каждый день делают полезное дело.
</a:t>
            </a:r>
            <a:endParaRPr lang="en-US" sz="1166" dirty="0"/>
          </a:p>
        </p:txBody>
      </p:sp>
      <p:sp>
        <p:nvSpPr>
          <p:cNvPr id="13" name="Text 3"/>
          <p:cNvSpPr txBox="1"/>
          <p:nvPr/>
        </p:nvSpPr>
        <p:spPr>
          <a:xfrm>
            <a:off x="3581802" y="2679020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вещи на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игрушки, книги и одежда лежат там, где им положено, в комнате меньше беспорядка. Тогда не приходится искать носок по всей квартире, как настоящий клад.
</a:t>
            </a:r>
            <a:endParaRPr lang="en-US" sz="1154" dirty="0"/>
          </a:p>
        </p:txBody>
      </p:sp>
      <p:sp>
        <p:nvSpPr>
          <p:cNvPr id="14" name="Text 4"/>
          <p:cNvSpPr txBox="1"/>
          <p:nvPr/>
        </p:nvSpPr>
        <p:spPr>
          <a:xfrm>
            <a:off x="3581802" y="3418461"/>
            <a:ext cx="5089772" cy="580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Готовить всё вечером
</a:t>
            </a:r>
            <a:pPr algn="l" indent="0" marL="0">
              <a:lnSpc>
                <a:spcPct val="100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Рюкзак, тетради и сменную обувь удобно собирать заранее. Утром остаётся больше времени на спокойные сборы, а не на беготню и фразы: «Где мой пенал?»
</a:t>
            </a:r>
            <a:endParaRPr lang="en-US" sz="1191" dirty="0"/>
          </a:p>
        </p:txBody>
      </p:sp>
      <p:sp>
        <p:nvSpPr>
          <p:cNvPr id="15" name="Text 5"/>
          <p:cNvSpPr txBox="1"/>
          <p:nvPr/>
        </p:nvSpPr>
        <p:spPr>
          <a:xfrm>
            <a:off x="3581802" y="4157873"/>
            <a:ext cx="5089772" cy="580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Ложиться спать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привычка готовиться ко сну помогает не переутомляться. Если день заканчивается спокойно, утром легче вставать, слушать уроки и начинать новые дела без капризов.
</a:t>
            </a:r>
            <a:endParaRPr lang="en-US" sz="1124" dirty="0"/>
          </a:p>
        </p:txBody>
      </p:sp>
      <p:sp>
        <p:nvSpPr>
          <p:cNvPr id="16" name="Text 6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всей семьи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семью дружной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дружной семье говорят вежливо и без грубости. Добрые слова помогают чувствовать себя нужным и любимым, а ещё делают обычный разговор гораздо теплее и приятнее.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только говорить, но и внимательно слушать другого. Когда каждый может спокойно высказаться, в семье меньше ссор и больше понимания, даже если мнения не совпали.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 напоминаний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взрослым и детям не приходится бесконечно просить о помощи, дела идут быстрее. Совместная поддержка показывает: дома каждый замечает других и готов подставить плечо.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разговор о прошедшем дне помогает узнать, как у кого дела и что порадовало или огорчило. Такие беседы укрепляют доверие и делают семью ближе.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 и здоровье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3331" y="2056925"/>
            <a:ext cx="14556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 подъёма, умывания и завтрака. Когда утро проходит спокойно, организм быстрее включается в работу и не чувствует себя «спящим на ходу».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940531" y="1785025"/>
            <a:ext cx="14556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учёба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дня нужны уроки, прогулка и активные игры. Движение помогает не сидеть без сил, а смена занятий делает день бодрее и интереснее.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4581" y="1431525"/>
            <a:ext cx="14556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полезно поесть и немного отдохнуть. Пауза возвращает силы, чтобы ребёнок не уставал слишком быстро и не становился раздражительным.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665281" y="1071400"/>
            <a:ext cx="14556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 сон
</a:t>
            </a:r>
            <a:pPr algn="l" indent="0" marL="0">
              <a:lnSpc>
                <a:spcPct val="100000"/>
              </a:lnSpc>
              <a:buNone/>
            </a:pPr>
            <a:r>
              <a:rPr lang="en-US" sz="57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день завершается спокойными делами, подготовкой ко сну и отдыхом ночью. Достаточный сон помогает организму восстановиться и встретить новый день без тяжёлой сонливости.
</a:t>
            </a:r>
            <a:endParaRPr lang="en-US" sz="11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семейный распорядок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помогает семье распределить дела по времени и сделать день удобнее для всех.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хороших семейных привычек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24425" y="1180319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 с вечера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собрать портфель заранее, утром не приходится искать учебники и тетради в спешке. Это помогает выходить из дома спокойно и не забывать важные вещи.
</a:t>
            </a:r>
            <a:endParaRPr lang="en-US" sz="1474" dirty="0"/>
          </a:p>
        </p:txBody>
      </p:sp>
      <p:sp>
        <p:nvSpPr>
          <p:cNvPr id="11" name="Text 3"/>
          <p:cNvSpPr txBox="1"/>
          <p:nvPr/>
        </p:nvSpPr>
        <p:spPr>
          <a:xfrm>
            <a:off x="624425" y="1899154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ужин — это время поговорить, узнать новости дня и побыть рядом. За столом семья не только ест, но и становится немного ближе.
</a:t>
            </a:r>
            <a:endParaRPr lang="en-US" sz="1474" dirty="0"/>
          </a:p>
        </p:txBody>
      </p:sp>
      <p:sp>
        <p:nvSpPr>
          <p:cNvPr id="12" name="Text 4"/>
          <p:cNvSpPr txBox="1"/>
          <p:nvPr/>
        </p:nvSpPr>
        <p:spPr>
          <a:xfrm>
            <a:off x="624425" y="2617989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Благодарить за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«спасибо» делает любую помощь заметной и приятной. Когда люди благодарят друг друга, в доме становится больше уважения и желания помогать снова.
</a:t>
            </a:r>
            <a:endParaRPr lang="en-US" sz="1474" dirty="0"/>
          </a:p>
        </p:txBody>
      </p:sp>
      <p:sp>
        <p:nvSpPr>
          <p:cNvPr id="13" name="Text 5"/>
          <p:cNvSpPr txBox="1"/>
          <p:nvPr/>
        </p:nvSpPr>
        <p:spPr>
          <a:xfrm>
            <a:off x="624425" y="3336824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на своих 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Игрушки, книги и одежда, убранные по местам, сохраняют порядок в комнате. Тогда легче находить нужное и меньше времени уходит на поиски.
</a:t>
            </a:r>
            <a:endParaRPr lang="en-US" sz="1474" dirty="0"/>
          </a:p>
        </p:txBody>
      </p:sp>
      <p:sp>
        <p:nvSpPr>
          <p:cNvPr id="14" name="Text 6"/>
          <p:cNvSpPr txBox="1"/>
          <p:nvPr/>
        </p:nvSpPr>
        <p:spPr>
          <a:xfrm>
            <a:off x="624425" y="4055658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перед сном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книга вечером помогает закончить день тихо и без лишней суеты. Такая привычка успокаивает, развивает воображение и настраивает на сон.
</a:t>
            </a:r>
            <a:endParaRPr lang="en-US" sz="14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порядок и добрые привычки помогают жить лучше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есть понятный распорядок, добрые правила и поддержка, день проходит спокойнее и веселее. Семья успевает всё нужное, меньше устает и чаще радуется вместе.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2026-05-25T20:35:21Z</dcterms:created>
  <dcterms:modified xsi:type="dcterms:W3CDTF">2026-05-25T20:35:21Z</dcterms:modified>
</cp:coreProperties>
</file>