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вокруг нас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школы и города, которые делают жизнь удобной и красивой.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шалашей до городов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строили простые укрытия из веток, глины, камня и дерева. Потом появились дома с крышей, дверями и окнами, а вместе с ними — улицы, площади и целые кварталы.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Прочное здание выдерживает ветер, снег и дождь. Оно не должно шататься и разрушаться, чтобы люди чувствовали себя спокойно в любую погоду.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здание помогает жить, учиться и работать без лишних трудностей. В нём важно всё: вход, комнаты, лестницы, свет и понятное расположение помещений.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здание радует глаз и делает улицу особенной. Иногда именно фасад, окна или крыша запоминаются лучше всего — почти как улыбка у человека.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качества любого здания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архитектор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придумывает здание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создаёт замысел будущего дома, школы или музея. Он рисует эскиз и чертёж, чтобы здание получилось понятным, крепким и удобным.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думает о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заранее решает, где будут двери, окна, лестницы и комнаты. Ему помогают инженеры, строители и дизайнеры, а ещё нужны аккуратность, воображение и точные расчёты.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1" y="1691304"/>
            <a:ext cx="192000" cy="170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407866"/>
            <a:ext cx="192000" cy="15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771" y="3393766"/>
            <a:ext cx="18180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234" y="1685888"/>
            <a:ext cx="159075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строительства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помогает строить тёплые стены. Такие дома хорошо сохраняют тепло и долго служат людям.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Бетон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Бетон подходит для больших и крепких зданий. Из него можно делать стены, перекрытия и высокие конструкции.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делает здания очень прочными. Из него строят надёжные стены, которые выдерживают долгие годы и непогоду.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 металл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пропускает свет, а металл помогает строить высокие и прочные каркасы. Вместе они делают здания современными и лёгкими на вид.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делает дом уютным и приятным. Оно кажется тёплым даже на вид, а в доме из дерева особенно комфортно.
</a:t>
            </a:r>
            <a:endParaRPr lang="en-US" sz="11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здания тоже важна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здания влияет не только на его внешний вид, но и на удобство. Высокие дома экономят место, а низкие часто удобнее для семей с детьми.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Крыши, башни, купола, арки и окна помогают узнать здание издалека. У каждого дома может быть свой характер — почти как у сказочного героя.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новое здание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идеи до готового дома: каждый шаг проверяет удобство, безопасность и прочность.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строили пирамиды из огромных каменных блоков. Эти сооружения поражают размерами и до сих пор напоминают о мастерстве древних строителей.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появились храмы с колоннами и точными пропорциями. Они выглядели стройно и торжественно, как будто каждый камень стоял на своём месте.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Риме строили арки, дороги и акведуки. Такие сооружения помогали людям передвигаться и получать воду даже издалека.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древнего мира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древние постройки сохранились до наших дней. Они стали памятниками истории и рассказывают о жизни людей очень далёкого времени.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969" y="1335250"/>
            <a:ext cx="3509262" cy="332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 крепости Средневековья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замки строили так, чтобы они защищали людей от врагов. Толстые стены, высокие башни и узкие окна помогали держать оборону.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замков часто был ров с водой и подъёмный мост. Сегодня такие здания напоминают о рыцарях, королях и старинной жизни, будто из увлекательной сказки.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здания создавали как особые места для тишины, молитвы и уважения к традициям. В них человек может почувствовать спокойствие и сосредоточенность.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соборы и мечети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храмов, соборов и мечетей бывают купола, башни, расписные стены и красивые окна. Их внешний вид зависит от культуры страны и привычек её людей.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религиозные здания стали известными памятниками культуры. Они украшают города и помогают лучше понять историю и традиции разных народов.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которые подстраиваются под климат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дом под жарким солнцем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странах дома нередко красят в светлые цвета, чтобы стены меньше нагревались. Толстые стены помогают сохранять прохладу внутри. Такой дом словно прячется от зноя и даёт людям отдых после жаркого дня.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Крыша, которая не боится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местах у домов часто делают крутые крыши. Снег с них легче скатывается, а значит, крыша не становится слишком тяжёлой. Такой дом лучше переносит зиму и помогает сохранять тепло в комнатах.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 для любой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 ни жили люди, им нужен дом, в котором тепло, безопасно и удобно. Поэтому архитекторы учитывают климат, материалы и привычки жителей. Каждый дом получается особенным, но у всех одна задача — защищать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становится удобным для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поселении появляются дома и дорожки между ними. Люди прокладывают пути так, чтобы быстрее ходить за водой, к соседям и на рынок.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важных зданий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строят школы, больницы, вокзалы, театры и мосты. Эти места помогают учиться, лечиться, путешествовать и встречаться друг с другом.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кварталов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и городские мастера распределяют улицы, площади и дворы. Если всё продумано, людям легче находить нужное место и гулять без путаницы.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добавляют деревья, скамейки, тротуары и парки. Город становится не только большим, но и приятным: в нём хочется жить, а не только спешить.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969" y="1335250"/>
            <a:ext cx="3509262" cy="332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здания мира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башня, Колизей, Тадж-Махал и собор Василия Блаженного известны почти во всём мире. Их форма, история и мастерство строителей делают каждое здание неповторимым и запоминающимся.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постройки становятся символами городов и стран. Люди приезжают посмотреть на них, узнать их историю и почувствовать, как архитектура может хранить память о прошлом.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34985"/>
            <a:ext cx="377100" cy="301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686" y="1834985"/>
            <a:ext cx="377100" cy="30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535" y="1805075"/>
            <a:ext cx="271125" cy="36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409" y="1834985"/>
            <a:ext cx="377100" cy="301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8070" y="1805075"/>
            <a:ext cx="361500" cy="361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современной архитектуре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Небоскрёбы помогают экономить место в городе. В них помещаются офисы, квартиры и разные службы, поэтому рядом остаётся больше пространства для улиц и парков.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общественные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стадионы и аэропорты должны вмещать много людей. Архитекторы делают их просторными, понятными и удобными, чтобы никому не пришлось долго искать нужный вход.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здания часто используют стекло, чтобы впустить больше дневного света. Светлые помещения кажутся просторнее, а людям в них легче учиться, работать и отдыхать.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об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и экономные системы помогают тратить меньше электричества. Это полезно и для людей, и для природы, потому что ресурсы расходуются аккуратнее.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крыши, растения на террасах и маленькие сады делают здания живее. Они украшают город, помогают сохранять прохладу и радуют людей, как настоящий островок природы.
</a:t>
            </a:r>
            <a:endParaRPr lang="en-US" sz="10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фундамент и крепкие стены помогают зданию стоять ровно и выдерживать ветер, снег и дождь. Без них дом быстро бы капризничал, как башня из кубиков.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безопасность здания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коридоры, лестницы и понятные указатели помогают людям быстро пройти по зданию. Это особенно важно в школах и больницах, где не хочется терять время на поиски.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и выходы должны быть расположены удобно, чтобы человек мог спокойно войти и выйти. В случае опасности это помогает быстрее покинуть помещение и не растеряться.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пожарной безопасности тоже связаны с архитектурой. Поэтому здания проектируют так, чтобы в них было не только красиво, но и спокойно в любой ситуации.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здание дружит с природой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впускают дневной свет, и в комнатах днём не нужно так много ламп. Вентиляция помогает воздуху двигаться свободно, а людям — дышать легче и чувствовать себя бодрее.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Экологичная архитектура бережёт воду, электричество и место для зелени. Деревья рядом с домом дают тень, а птицы и насекомые тоже находят здесь свой маленький дом.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идеи до города будущего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архитекторы переходят от наблюдения за природой к строительству удобных и безопасных мест для жизни, учёбы и отдыха.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1" y="1691304"/>
            <a:ext cx="192000" cy="170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399333"/>
            <a:ext cx="192000" cy="170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9988"/>
            <a:ext cx="1920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496" y="3393766"/>
            <a:ext cx="13635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771" y="1691454"/>
            <a:ext cx="192000" cy="170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вокруг нас каждый день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защищает от дождя, ветра и холода. В нём человек отдыхает, учится быть самостоятельным и хранит свои самые любимые вещи, даже если это только носок без пары.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остановка — часть архитектуры города. Она защищает людей от дождя и снега, подсказывает маршрут и делает ожидание транспорта более удобным.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тоже создана архитектурой. В ней нужны классы, коридоры, лестницы и общие пространства, чтобы детям было удобно учиться, играть и встречаться с друзьями.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площадка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должна быть понятной и безопасной. Здесь важны форма горок, покрытие, лавочки и расположение всех элементов, чтобы детям было интересно, а взрослым — спокойно.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помогает спокойно читать и искать книги. Для неё особенно важны тишина, хороший свет и удобные стеллажи, чтобы каждый посетитель быстро нашёл нужное.
</a:t>
            </a:r>
            <a:endParaRPr lang="en-US" sz="11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4019" y="1125950"/>
            <a:ext cx="4688213" cy="375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смотреть на здания внимательнее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рассмотри здание как снаружи, так и издалека. Обрати внимание на этажи, окна, двери, крышу и украшения — они подсказывают, как оно устроено и зачем нужно.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подумай, какую работу выполняет здание. Оно может защищать от непогоды, пропускать свет, собирать людей или просто делать улицу красивее и интереснее.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879" y="0"/>
            <a:ext cx="320129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делает мир вокруг нас лучше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соединяет прочность, удобство и красоту. Она помогает людям жить, учиться, отдыхать и бережно относится к истории, природе и будущему.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2026-05-21T09:31:52Z</dcterms:created>
  <dcterms:modified xsi:type="dcterms:W3CDTF">2026-05-21T09:31:52Z</dcterms:modified>
</cp:coreProperties>
</file>