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Привет, Россия в русской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 Родине, природе, памяти и человеке в русской словесности.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разных эпох видели в теме Родины не только любовь к стране, но и способ говорить о народе, истории и будущем.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русская литература снова и снова обращается к России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литературе: основные черты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часто предстает как огромное пространство: дороги, поля, реки и деревни создают ощущение широты, свободы и движения.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народная тема: писатели показывают труд, речь, быт и характер людей, через которых раскрывается живая страна.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линия — историческая память. Войны, перемены и судьбы героев помогают увидеть Россию как страну с непростым прошлым.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мотивы в литературе соединяются и усиливают друг друга, создавая многослойный образ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Россия раскрывается через природу и народную жизнь, а затем — через историю и память.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задания к презентации «Привет, Россия»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образом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поэзии: пейзаж и чувство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Россия часто узнается по березам, полям, снегу и тихим дорогам. Такие детали помогают передать не только картину местности, но и настроение лирического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образ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звучит величественно, у Блока и Есенина — особенно лично и сердечно. Через пейзаж поэты выражают любовь, грусть, надежду и память о родной земле.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их образ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разные авторы показывают Родину в литературе.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писателя свой взгляд на Родину, но всех объединяет внимание к ее судьбе и значению для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теме «Россия в русской литературе»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лес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литературе часто создает ощущение простора, тишины и естественной красоты. Он помогает почувствовать, насколько тесно человек связан с родной землей.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разлив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показывает движение времени, смену сезонов и широту страны. Весенний разлив или спокойное течение сразу задают настроение всему тексту.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метель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вьюга и мороз передают не только погоду, но и характер страны. Такие картины могут вызывать тревогу, строгость или особую красоту.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даль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русской литературе часто связана с размышлением, выбором и надеждой. Через нее писатели показывают движение человека и самой России.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как часть национального образа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особенно выразительны в поэзии, где один образ может сразу задать тон всему стихотворению.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природных образов помогает быстро узнавать литературную Россию и связывать ее с национальной традицией.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задания к презентации «Привет, Россия»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произведениях о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создается образ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конкретная деталь превращается в художественный образ страны.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образ страны часто раскрывается через одного героя, чья судьба связана с важным историческим событием. Так читатель видит, как история влияет на обычную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революция и крестьянский быт показывают Россию как место трудных решений. Герою приходится выбирать между страхом, долгом, совестью и надеждой.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персонажа не отделяются от судьбы народа. Именно поэтому в русской прозе частная история нередко становится частью общей истории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литературу особенно убедительной: через конкретного человека она говорит о времени, памяти и ответственности перед Родиной.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прозе: человек и история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места России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литературных тайн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русской литературе часто выглядит не просто городом, а особым пространством испытаний, мыслей и встреч. Его набережные, мосты, старые дома и узкие улицы легко представить рядом с героями Пушкина, Гоголя и Достоевского.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где живет память о писателе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усадьбы сохраняют атмосферу времени, в котором создавались книги. В Ясной Поляне, Тарханах или других мемориальных местах можно увидеть дом, библиотеку, сад и предметы быта, связанные с жизнью и творчеством писателя.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Россия в поэтическом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особенно часто возникает тихая деревня с дорогой, полем и березами. Такой пейзаж помогает почувствовать близость родной земли, а вместе с ней — и личную память, которую литература бережно сохраняет.
</a:t>
            </a:r>
            <a:endParaRPr lang="en-US" sz="1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400716"/>
            <a:ext cx="6463500" cy="1188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тема Родины раскрывается в разных произведениях и у разных авторов.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звучит по-разному: как гражданский долг, личная привязанность, народная судьба и тревожная любовь к стране.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литературе, 8 класс; школьный перечень произведений по теме Родины.
</a:t>
            </a:r>
            <a:endParaRPr lang="en-US" sz="105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произведения, где звучит тема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тема Родины встречается в поэзии XIX–XX веков, где особенно важны интонация и личная оценка автора.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Пушкин и Лермонтов; дальше идут Некрасов, Есенин и Тютчев. Это показывает устойчивый интерес школьной программы к поэтическому образу России.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литературе для 8 класса; распределение дано в задании.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авторы чаще всего изучаются в теме Родины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9" y="18942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849" y="18942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49" y="1894275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7249" y="1894275"/>
            <a:ext cx="420300" cy="420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4449" y="1894275"/>
            <a:ext cx="420300" cy="42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 в описании России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помогают передать отношение автора к Родине. Слова «родная», «тихая», «бескрайняя» сразу задают тон и делают образ страны эмоциональным и узнаваемым.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Россия в тексте становится живой и зримой. Писатель может сравнить поле с морем, а дорогу — с длинной судьбой, чтобы усилить впечатление.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часто ведет себя как человек: шумит, дышит, грустит, хранит память. Такой прием делает пейзаж ближе к чувствам героя и читателя.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напевный ритм особенно заметны в стихах о России. Они создают ощущение песни, усиливают интонацию любви, тревоги или тихой надежды.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помогает понять, как автор относится к Родине. Даже простые слова в стихотворении могут звучать торжественно, печально или очень тепло.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связь между деталями, языком и главной мыслью текста.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в литературе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хранит память о войне 1812 года, революции и Великой Отечественной войне. Через стихи и прозу читатель видит, как личная судьба соединяется с судьбой страны.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места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свеча памяти, книги и школьная библиотека напоминают, что литература не только рассказывает о прошлом. Она помогает бережно передавать его новым поколениям.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может соединять светлые и тревожные чувства, поэтому образ Родины почти всегда многогранен.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любовь, затем гордость и тревога. Это подтверждает: писатели показывают Россию как живую и непростую страну.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Родины; значения приведены в задании.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России в текстах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школьники читают более сложные произведения о народе и судьбе страны. Поэтому важно учиться видеть не только сюжет, но и скрытую мысль автора.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помогает лучше понимать, как в литературе связаны природа, история и человек. Она учит замечать, что за описанием страны всегда стоит авторская оценка.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тексты легче говорить о доме, памяти, ответственности и чести. Эти понятия становятся понятнее, когда их видишь не только в жизни, но и в художественном произведении.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развивает внимательное чтение и чувство принадлежности к культуре. Она показывает, что любовь к Родине может звучать спокойно, тревожно или торжественно.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России важна для восьмиклассника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776307"/>
            <a:ext cx="7101300" cy="1305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теме России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главные признаки темы Родины в произведениях русских писателей.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объединяет природу, память, народную жизнь и чувство автора. Литература сохраняет этот образ и передает его следующим поколениям.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по теме «Привет, Россия».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литературе — это больше, чем тема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 Родину через природу, историю, народную жизнь и личные чувства. Читая такие тексты, мы лучше понимаем страну и человека, который любит ее, помнит и бережет.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2026-05-19T05:32:20Z</dcterms:created>
  <dcterms:modified xsi:type="dcterms:W3CDTF">2026-05-19T05:32:20Z</dcterms:modified>
</cp:coreProperties>
</file>