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положение СССР во второй половине 1960-х — 1980-е гг.
</a:t>
            </a:r>
            <a:endParaRPr lang="en-US" sz="2654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между ростом и нарастающими трудностями.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СССР в эти годы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1964 года руководство пыталось оживить хозяйство, не меняя основу системы. Реформа Косыгина, нефтяной подъём и рост городов поддерживали развитие, но к началу 1980-х стали заметны замедление, дефицит и падение качества товаров.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1965 года и её цели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получили больше самостоятельности в расчётах, а успех стали оценивать не только по объёму выпуска, но и по прибыли, качеству продукции и эффективности использования ресурсов.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Хозрасчёт и прибыль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рассчитывало, что премии и дополнительные выплаты повысят заинтересованность работников в результате труда и помогут улучшить дисциплину на предприятиях без отказа от плановой системы.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Материальное поощрение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должна была сделать хозяйство более гибким и ускорить развитие промышленности, сохранив при этом контроль государства над ключевыми отраслями и общими целями экономики.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обновления управления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планы, ведомственный контроль и зависимость от решений министерств не позволили реформе полностью раскрыть свой потенциал, поэтому изменения быстро натолкнулись на старые механизмы управления.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результаты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темпов экономического роста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отдельный спад, а длительное ослабление прежней динамики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1980-х рост заметно ослабел: система всё хуже обеспечивала развитие без серьёзных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общей динамики советской экономики 1960-х — начала 1980-х гг.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основа валютных поступлений
</a:t>
            </a:r>
            <a:endParaRPr lang="en-US" sz="2786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там в 1970-е годы активно росла добыча нефти и газа. Новые месторождения сделали сырьевой сектор одним из важнейших источников дохода для государства.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нефтяного кризиса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мирового кризиса 1973 года цены на нефть поднялись, и экспорт сырья стал приносить СССР гораздо больше валюты, чем раньше. Это временно укрепило экономику.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импорта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средства использовали для закупки товаров за рубежом, снабжения крупных строек и покрытия части государственных расходов, что помогало сглаживать внутренние трудности.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зависимость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возрастала роль нефти и газа, тем заметнее становилась уязвимость экономики. Благополучие всё больше зависело от внешних цен на сырьё.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советской экономики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хозяйственные трудности отражались на жизни людей и работе предприятий.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были связаны между собой: слабая эффективность производства усиливала дефицит, а сырьевая зависимость делала экономику менее устойчивой.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черт советской экономики второй половины 1960-х — начала 1980-х гг.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научно-технический прогресс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достижения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сохранял сильные позиции в атомной энергетике, космосе, оборонной промышленности и тяжёлом машиностроении. Эти отрасли демонстрировали высокий уровень организации и кадровой подготовки.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потребительским рынком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техника, одежда и товары повседневного спроса нередко уступали зарубежным аналогам по качеству, удобству и разнообразию, хотя промышленный потенциал страны оставался высоким.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обновление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медленно переходили в гражданские отрасли, поэтому в обычной жизни люди часто сталкивались с более простыми и устаревающими изделиями.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проекты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крупные электростанции, развивались металлургические центры и транспортная сеть. Это помогало обеспечивать страну энергией, металлом и связью между регионами.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товарному дефициту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плановой системы приводили к нехватке товаров в магазинах.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закупки зерна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больших посевных площадях сельское хозяйство давало недостаточно зерна. Урожайность оставалась низкой, поэтому внутреннего производства не хватало для полного обеспечения страны.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урожайность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колхозах и совхозах результаты работы часто слабо влияли на доход работников. Это снижало заинтересованность в повышении эффективности и мешало устойчивому росту производства.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мотивация труда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годы СССР регулярно закупал зерно за рубежом. Эти поставки помогали закрывать нехватку продовольствия, но показывали слабость аграрного сектора.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импорта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продукции терялась при хранении и перевозке. Из-за недостатка современных складов, техники и организации зерно не всегда доходило до потребителя в нужном объёме.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после сбора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росли не только за счёт промышленности, но и из-за переезда людей из села в поисках работы и удобств.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1970–1980-м СССР стал преимущественно городским обществом, что ускорило развитие индустрии и усилило нагрузку на городскую инфраструктуру.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тенденции урбанизации СССР в 1970–1980-е гг.; значения округлены.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45741"/>
            <a:ext cx="658030" cy="5264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государства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вузы оставались доступными для большинства семей. Это помогало детям из разных городов и сёл получать образование, а государству — готовить инженеров, учителей, врачей и рабочих нужных специальностей.
</a:t>
            </a:r>
            <a:endParaRPr lang="en-US" sz="1189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медицина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 и больницы работали бесплатно, поэтому люди могли обращаться за помощью без больших расходов. При этом очереди и нехватка современного оборудования часто снижали удобство и качество обслуживания.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выплаты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Пенсии, пособия и льготы поддерживали пожилых людей и семьи с детьми. Такие меры создавали чувство защищённости, даже если размеры выплат росли неравномерно и не всегда успевали за потребностями.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занятость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граждан работа на государственном предприятии означала уверенность в завтрашнем дне. Люди рассчитывали на постоянный доход, но часто не могли повлиять на качество труда и условия на рабочем месте.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 обществе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помогали сохранять относительно спокойную жизнь и доверие к государству. Однако бытовые трудности, дефицит товаров и низкое качество части услуг постепенно вызывали недовольство населения.
</a:t>
            </a:r>
            <a:endParaRPr lang="en-US" sz="1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жизни: достижения и ограничения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улучшение повседневной жизни сопровождалось устойчивыми проблемами снабжения, качества услуг и городской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рос, но неравномерно: базовые социальные блага расширялись быстрее, чем качество среды, ассортимента товаров и техническая оснащённость.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социально-экономическому развитию СССР во второй половине 1960-х — 1980-е гг.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дом советской семьи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от отдельной квартиры
</a:t>
            </a:r>
            <a:pPr algn="ctr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переезд в отдельную квартиру стал настоящим событием. После коммуналок и бараков люди впервые получали собственную кухню, ванную и возможность жить без постоянной тесноты.
</a:t>
            </a:r>
            <a:endParaRPr lang="en-US" sz="1004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дом, знакомый каждому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районы быстро росли на окраинах городов. Панельные дома решали жилищную проблему, но выглядели одинаково, а дворы и улицы часто только начинали обустраиваться.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между простотой и мечтой о комфорте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квартир появлялись диваны, ковры, телевизоры и холодильники, но мебели и техники не всегда хватало. Семьи стремились сделать жильё уютнее, хотя выбор товаров был ограниченным.
</a:t>
            </a:r>
            <a:endParaRPr lang="en-US" sz="9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Доходы, цены и скрытые трудности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Номинальные доходы и стабильные цены создавали впечатление благополучия, но дефицит делал многие покупки трудными и долгими.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стабильность не означала удобную жизнь: при деньгах люди часто не могли быстро купить нужные товары.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материалам темы; значения на графике приведены как относительный индекс для 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Теневая экономика и неформальные связи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Приписки в отчётности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выполнить план, отдельные предприятия завышали показатели на бумаге. Такие приписки скрывали реальные проблемы производства и мешали руководству увидеть, где хозяйству действительно нужна помощь.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Нелегальные мастерские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тени официальной системы появлялись подпольные цеха и мелкое нелегальное производство. Они выпускали дефицитные товары, но работали вне закона и усиливали неравенство в доступе к благам.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как почва для перепродажи
</a:t>
            </a:r>
            <a:endParaRPr lang="en-US" sz="906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нужные вещи было трудно купить в магазине, их перепродавали через знакомых и посредников. Дефицит превращал обычные товары в источник прибыли и укреплял неформальные схемы.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важнее очереди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знакомства помогали быстрее получить мебель, одежду, жильё или нужную услугу. Для многих людей это становилось почти обычным способом решать бытовые вопросы в условиях нехватки товаров.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относительной стабильности к кризисным явлениям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сырьевых доходов сначала поддержал систему, но затем не решил её внутренних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95" y="1453800"/>
            <a:ext cx="3273761" cy="3069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1970-е — начале 1980-х годов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110050" y="152315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домашняя техника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110050" y="171272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 и холодильник становились привычной частью квартиры. Они улучшали быт семьи и символизировали рост благосостояния, хотя покупка новой техники часто требовала долгого ожидания.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110050" y="4022200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поиск дефицита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110050" y="4211775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люди сталкивались с пустыми прилавками, однообразием товаров и необходимостью искать редкие вещи через знакомых. Покупка одежды или техники нередко превращалась в отдельное событие.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4110050" y="3397438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Отпуск и санатории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10050" y="3587012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отпуск, дома отдыха и санатории были важной частью жизни многих семей. Такой отдых воспринимался как заслуженная возможность восстановить силы после работы и учёбы.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4110050" y="2772675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распределению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110050" y="2962250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специалисты нередко начинали трудовую жизнь по направлению учебного заведения. Это помогало государству закрывать кадровые потребности, но не всегда совпадало с личными интересами выпускников.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4110050" y="2147913"/>
            <a:ext cx="46038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будущее детей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110050" y="2337487"/>
            <a:ext cx="46038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обучение давало детям возможность учиться без платы за занятия. Родители рассчитывали, что хорошая школа откроет путь к вузу, профессии и более устойчивой жизни.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54" y="1595710"/>
            <a:ext cx="3604120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отраслей экономики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отраслей показывает, что сильные стороны промышленности не всегда помогали улучшать повседневную жизнь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перекос заключался в том, что наиболее сильные отрасли не были напрямую ориентированы на повседневные нужды большинства граждан.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социально-экономического развития СССР во второй половине 1960-х — 1980-е гг.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кризис усилился к середине 1980-х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заводы и фабрики работали на устаревшем оборудовании. Оно часто требовало ремонта, мешало повышать качество продукции и замедляло обновление производства.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техники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7315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главным считалось выполнение плана, а не результат для потребителя, у работников было меньше стимулов улучшать качество, экономить ресурсы и искать новые решения.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37315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мотивация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разработки медленно внедрялись в гражданские отрасли. Из-за этого советская экономика всё заметнее отставала от мирового уровня в бытовых товарах и многих технологиях.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отставание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 экспорта нефти и газа помогали поддерживать систему, но не решали главных проблем. Когда внутренние трудности накопились, стало ясно, что нужны реформы.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товаров делал повседневную жизнь сложнее: люди тратили время на очереди, поиск нужных вещей и обращение к знакомым вместо обычной покупки.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неудобства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показал этот период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1960-х — 1980-е годы СССР сохранял социальные гарантии и внешнюю стабильность, но всё заметнее терял темпы развития, что сделало перемены неизбежными.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2026-06-01T05:51:31Z</dcterms:created>
  <dcterms:modified xsi:type="dcterms:W3CDTF">2026-06-01T05:51:31Z</dcterms:modified>
</cp:coreProperties>
</file>