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земная кора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держит города, поля и леса. Разберём, что это такое и как беречь недра.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в жизни человека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— самый верхний слой литосферы: под материками она толще, под океанами тоньше. В ней залегают почвы, горные породы, полезные ископаемые и подземные воды, от которых зависят сельское хозяйство, строительство и добыча ресурсов.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состав земной коры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сложена горными породами и минералами. Минералы — природные вещества, а породы состоят из одного или нескольких минералов, образуя устойчивые «слои» земной поверхности.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наиболее известных пород — гранит, базальт, песок, глина и известняк. У них разная твёрдость, цвет, прочность и способы применения в быту и на стройках.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свойствам пород люди выбирают, как их использовать: одни подходят для прочных оснований, другие — для кирпичей и цемента. Так состав коры влияет на практические решения человека.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 вокруг нас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Гранит: от камня до облицовки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 ценят за прочность и долговечность. Из него делают щебень для дорог и используют для облицовки зданий. Камень, который выглядит «как срез природы», становится частью городских улиц и площадей.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 и цемент: шаг от породы к строительству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 применяют, чтобы получить цемент — основу многих бетонных работ. Порода превращается в материал, который скрепляет кирпич и арматуру. Поэтому дома и мосты зависят от того, какие породы есть под ногами.
</a:t>
            </a:r>
            <a:endParaRPr lang="en-US" sz="13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592023"/>
            <a:ext cx="4865100" cy="22823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 их применение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встречаются в разных местах и используются по-разному: часть идёт на топливо, часть — на производство материалов.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нужны почти во всех сферах: от энергии и транспорта до стройматериалов и химической продукции.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сведения (без привязки к конкретным числам).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добывает человек из земной коры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ресурс нужен для топлива и строительства, тем чаще он добывается. Но почти все полезные ископаемые образуются очень долго.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неравномерность добычи и ограниченность недр: невозобновимые ресурсы требуют экономного использования.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категории добычи (качественная, без точных статистических долей).
</a:t>
            </a:r>
            <a:endParaRPr lang="en-US" sz="81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50" y="1273597"/>
            <a:ext cx="311100" cy="24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564" y="1259770"/>
            <a:ext cx="311100" cy="27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85522"/>
            <a:ext cx="311100" cy="24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изменяет земную кору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 отвалы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разработке месторождений появляются карьеры, ямы и отвалы. Меняется рельеф: грунт вынимают, часть породы складируют рядом, а природные ландшафты становятся «нарисованными техникой».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 и домов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строят дороги и здания, срезают холмы, насыпают грунт и укрепляют основания. Это может нарушать сток воды и влиять на устойчивость почвы под постройками.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Терриконы и насыпи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местах добычи образуются терриконы и искусственные насыпи. Они меняют микроклимат и могут быть опасны: например, из-за осыпаний или подтопления при неправильном устройстве площадок.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почвы и растительности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может разрушаться, а растительный покров — исчезать. Тогда растениям сложнее приживаться, а животным — находить места для жизни, пищи и укрытия.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полезного ископаемого от недр до использования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этапов: поиск, разведка, добыча, перевозка, переработка, применение и управление отходами.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Карьер, шахта и скважина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Карьер: добыча на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 — большой открытый котлован, где добывают песок, глину, уголь и строительный камень. Работы идут на поверхности, поэтому видны ступени стенок и техника, которая вывозит породу.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Шахта и скважина: добыча в глубине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Шахта — подземное сооружение для добычи угля и руд. Скважина нужна для добычи нефти и природного газа. На поверхности эти способы выглядят по-разному, а глубина работ определяет условия и оборудование.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и города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строительства городов важно знать, какие породы и грунты лежат под землёй. На прочных основаниях здания устойчивее, а на мягких и влажных почвах требуется более надёжный фундамент.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склонах возможны сползания почвы и подвижки грунта. Это повышает риски для домов, дорог и коммуникаций, поэтому участок оценивают заранее, до начала стройки.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проектом изучают грунт, уровень подземных вод и природные опасности. Такие проверки помогают выбрать безопасное место, предупредить деформации и снизить последствия возможных проблем.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опасности, связанные с земной корой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зависит от того, как именно движутся породы, есть ли крутые склоны, пустоты под землей и слабые слои грунта.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разные явления связаны с разными «слабостями» земной коры, поэтому меры безопасности тоже различаются.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сведений; значения — условные индикаторы для сравнения категорий (без привязки к масштабу событий).
</a:t>
            </a:r>
            <a:endParaRPr lang="en-US" sz="7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— это сотрясение земной поверхности из-за движения пород по разломам. Толчки передаются в грунте волнами и ощущаются на большой территории.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сильных землетрясениях разрушаются здания, повреждаются дороги и мосты. Чем слабее основания и хуже конструкция, тем выше риск для людей и транспорта.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сейсмоопасных районах строят сейсмостойкие здания: усиливают каркас, учитывают движение грунта и возможные колебания. Это помогает пережить толчки безопаснее.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усиливают вторичные эффекты: падение предметов, трещины в земле, возможные пожары. Поэтому важны быстрые действия по правилам поведения во время толчков.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 — это отверстие в земной коре, через которое на поверхность выходят лава, пепел и газы. Это происходит, когда магма прорывается к поверхности по каналам.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остывания лавы формируются новые породы. Со временем вулканические образования меняют рельеф местности, создавая холмы, кратеры и потоки застывшей лавы.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Вулканический пепел ухудшает условия для дыхания людей и животных, а на дорогах и крышах создает проблемы. При этом вулканические почвы часто оказываются плодородными благодаря минеральным веществам.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и вулканические породы
</a:t>
            </a:r>
            <a:endParaRPr lang="en-US" sz="22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тонкий и ценный слой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лежит сверху земной коры и включает перегной, воду, воздух и живые организмы. Растения используют ее как «кладовую»: получают влагу и питательные вещества, необходимые для роста.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образуется очень медленно: тонкий плодородный слой может накапливаться десятки и сотни лет. Когда верхний слой смывается или выветривается, восстановиться он сам почти не успевает.
</a:t>
            </a:r>
            <a:endParaRPr lang="en-US" sz="10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разрушается почва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плодородный слой восстанавливается очень медленно, разрушение может происходить быстро после дождей, сильного ветра или при частой нагрузке техникой.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несколько причин одновременно ускоряют ухудшение почв: итогом становятся меньше урожаи и хуже условия для жизни растений и животных.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причин эрозии и деградации почв; значения — условные индикаторы для сравнения категорий.
</a:t>
            </a:r>
            <a:endParaRPr lang="en-US" sz="7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348129"/>
            <a:ext cx="4405200" cy="26366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земную кору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проблемы возникают при хозяйственной деятельности и какие практические меры помогают снизить вред земной коре и почвам.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защита сочетает профилактику (укрепление почв) и восстановление (рекультивация), а также контроль загрязнений и разумное использование ресурсов.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по охране природы и безопасному обращению с отходами.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нарушенных земель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восстановления территории: от прекращения работ до ухода и контроля состояния почвы и воды.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75" y="1238150"/>
            <a:ext cx="312600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7212" y="1238150"/>
            <a:ext cx="273525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050" y="3001300"/>
            <a:ext cx="23445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8137" y="3001300"/>
            <a:ext cx="351675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Железо, алюминий и другие металлы получают из руд. Их используют в строительстве, транспорте и машинах, поэтому земная кора напрямую влияет на развитие технологий и повседневных вещей.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и нефть нужны для получения энергии и работы транспорта. Добыча связана с затратами и нагрузкой на природу, поэтому важно ограничивать потери и экономно использовать энергоресурсы.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Камень, песок, глина и известняк применяют для дорог, домов и отделки. Эти материалы формируют основу инфраструктуры, но требуют аккуратного планирования работ и контроля качества.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подземных водоносных слоях хранится вода, которую используют для питья и хозяйства. Ее качество зависит от состояния грунта и загрязнений, поэтому охрана территорий у источников особенно важна.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человеку земная кора
</a:t>
            </a:r>
            <a:endParaRPr lang="en-US" sz="2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 — исследователь земной коры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 изучают горные породы, полезные ископаемые, разломы и историю формирования Земли. Их задача — понять, что находится в толще под нашими ногами и как это менялось во времени.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работы они используют карты, образцы пород, данные бурения и специальные приборы. По этим материалам ученые описывают строение слоев и находят закономерности в расположении ресурсов.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данные помогают искать месторождения и планировать безопасное строительство. Также они нужны для оценки опасных участков, где возможны подвижки грунта или другие риски.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геологии помогают лучше понимать Землю: почему поверхность неровная, откуда берутся материалы и какие процессы происходят внутри планеты.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земная кора связаны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дает человеку ресурсы, почвы, подземную воду и место для жизни. Но добыча, строительство и загрязнение могут ее повреждать, поэтому нужны бережное использование, рекультивация и защита почв.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2026-05-12T23:02:14Z</dcterms:created>
  <dcterms:modified xsi:type="dcterms:W3CDTF">2026-05-12T23:02:14Z</dcterms:modified>
</cp:coreProperties>
</file>