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— это уютный мир вещей, комнат и добрых привычек.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окружает нас дома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Дом: маленький мир для жизни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ребёнок спит, ест, играет, учится и отдыхает. Каждая комната и каждая вещь помогают в своём деле, поэтому дом становится удобным, спокойным и по-настоящему родным местом.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56" y="3188538"/>
            <a:ext cx="374588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4550" y="3212188"/>
            <a:ext cx="428400" cy="38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2100" y="3231228"/>
            <a:ext cx="428400" cy="342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8475" y="1686040"/>
            <a:ext cx="428100" cy="428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65875" y="1728730"/>
            <a:ext cx="428400" cy="3427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4496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готовят еду, завтракают и ужинают. Здесь особенно важны стол, стулья, плита и холодильник, чтобы всё было под рукой и в порядке.
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1145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Прихожая встречает людей у входа и провожает их из дома. Здесь удобно хранить верхнюю одежду, обувь и всё, что нужно для выхода.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Прихожая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28210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Гостиная — место для семейных разговоров и игр. Здесь удобно собираться вместе, читать книги, смотреть телевизор или просто сидеть на мягком диване.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Гостиная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69832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ванной умываются, моют руки и следят за чистотой. Раковина, зеркало, полотенца и мыло помогают начинать и заканчивать день аккуратно.
</a:t>
            </a:r>
            <a:endParaRPr lang="en-US" sz="1000" dirty="0"/>
          </a:p>
        </p:txBody>
      </p:sp>
      <p:sp>
        <p:nvSpPr>
          <p:cNvPr id="23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Ванная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Спальня
</a:t>
            </a:r>
            <a:endParaRPr lang="en-US" sz="1200" dirty="0"/>
          </a:p>
        </p:txBody>
      </p:sp>
      <p:sp>
        <p:nvSpPr>
          <p:cNvPr id="25" name="Text 10"/>
          <p:cNvSpPr txBox="1"/>
          <p:nvPr/>
        </p:nvSpPr>
        <p:spPr>
          <a:xfrm>
            <a:off x="186587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Спальня нужна для сна и отдыха. В ней стоят кровать, шкаф и тумбочка, а тихая обстановка помогает расслабиться после шумного дня.
</a:t>
            </a:r>
            <a:endParaRPr lang="en-US" sz="1000" dirty="0"/>
          </a:p>
        </p:txBody>
      </p:sp>
      <p:sp>
        <p:nvSpPr>
          <p:cNvPr id="26" name="Text 1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 в доме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— место еды и добрых запахов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стоит на кухне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обычно стоят плита, холодильник, стол и стулья. Эти предметы помогают готовить еду, хранить продукты и удобно собираться всей семьёй.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Уютная атмосфера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свет, хлеб, фрукты и чашки создают добрую домашнюю картину. Кухня кажется особенно уютной, когда в ней пахнет вкусной едой.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для еды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готовят завтрак, обед и ужин. Иногда на кухне не только едят, но и разговаривают, делятся новостями и строят планы на день.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и порядок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Холодильник хранит продукты свежими, а шкафчики помогают разложить крупы, посуду и разные мелочи. Так на кухне легче поддерживать аккуратность.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 помогает есть и готовить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Тарелка, ложка, вилка и чашка нужны за столом каждый день. С ними есть удобно, аккуратно и совсем не приходится ловить суп по дороге.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еды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Кастрюля, сковорода и половник помогают готовить суп, кашу и другие блюда. Без них на кухне было бы намного сложнее и, честно говоря, грустнее.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приготовления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Чашки, кружки и стаканы нужны, чтобы пить чай, воду или молоко. Они бывают разного размера и делают семейный стол более удобным.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питья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каждой вещи есть своё место, посуда не теряется и не мешает. Так после еды легче убрать стол и навести чистоту.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порядка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Спальня — тихое место для отдыха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спальне обычно стоят кровать, шкаф и тумбочка. Эти вещи помогают спать, складывать одежду и держать рядом всё нужное перед сном.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мебель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спальни подходят нежные оттенки и мягкий свет. Такая обстановка будто шепчет: «Пора отдыхать», и с этим трудно поспорить.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цвета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Подушка, одеяло и аккуратно застеленная кровать делают комнату приятной. Даже маленькая спальня выглядит особенно хорошо, если в ней порядок.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Уютные детали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дня человеку нужно отдохнуть и набраться сил. Спальня помогает спокойно уснуть, потому что здесь обычно тихо, мягко и спокойно.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для сна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763" y="3231228"/>
            <a:ext cx="428400" cy="34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7119" y="3188538"/>
            <a:ext cx="374588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438" y="1728730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0894" y="1686040"/>
            <a:ext cx="374588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Гостиная — место для семьи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Гостиная часто становится местом, где собираются все члены семьи. Здесь удобно разговаривать, делиться новостями и просто быть вместе без спешки.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комната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гостиной часто читают, играют в настольные игры и рассматривают книги. Это комната, где спокойные занятия легко превращаются в семейное удовольствие.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игры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гостиной смотрят передачи или просто разговаривают после дня. Здесь приятно проводить время, когда хочется отдохнуть всей семьёй.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вечером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Диван, кресла и столик делают комнату удобной для отдыха. На мягком диване приятно сидеть, а на столике можно поставить книгу или чай.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мебель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94468"/>
            <a:ext cx="8424000" cy="21882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Ванная комната и правила чистоты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ванной обычно стоят раковина, зеркало, ванна или душ, а рядом лежат полотенца, мыло и зубная щётка. Всё это помогает ухаживать за собой.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 ванной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932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ванная выглядит светлой и опрятной. В ней особенно приятно умываться, потому что вода, порядок и свежий воздух создают хорошее настроение.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7932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Свежесть и аккуратность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488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ванной важно следить за порядком: класть вещи на место, не разливать воду и использовать полотенце аккуратно. Тогда комната остаётся приятной.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6488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каждый день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5044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утрам в ванной умываются, моют руки и чистят зубы. Эти простые действия помогают начать день свежо, бодро и аккуратно.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25044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Утренние дела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обычный день дома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домашних дел в течение дня.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делает дом удобным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44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сидения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44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Стулья, кресла и диваны помогают удобно сидеть за столом, читать или отдыхать. Без них дома пришлось бы устраиваться как-то совсем по-туристически.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946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сна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46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Кровать нужна для сна и ночного отдыха. Хорошая кровать помогает человеку выспаться, а утром проснуться бодрым и готовым к новому дню.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44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хранения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44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Шкафы, полки и тумбочки хранят одежду, книги и игрушки. Когда всё лежит на своём месте, в комнате легче найти нужную вещь.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946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занятий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946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подходит для еды, рисования и уроков, поэтому он очень полезен в доме. На нём удобно работать, если рядом есть стул и немного порядка.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техника — маленькие домашние помощники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холодильник тихо сторожит продукты и помогает им дольше оставаться свежими. Рядом могут стоять чайник, чашки и коробка с завтраком, а тёплый свет делает комнату особенно домашней и спокойной.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Холодильник держит запас свежести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Пылесос ездит по полу, как трудолюбивый помощник, и собирает пыль после игр, обеда или уборки. В комнате с ковром, тапочками и мягким креслом он особенно нужен, чтобы дома было чисто и приятно.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Пылесос убирает крошки и пыль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прачечном уголке или ванной стиральная машина крутит барабан и помогает одежде стать чистой. Рядом удобно поставить корзину для белья и аккуратно разложить полотенца, чтобы всё выглядело опрятно и понятно.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Стиральная машина справляется с бельём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235" y="2977084"/>
            <a:ext cx="4215900" cy="139981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обувь живут в шкафу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обувь и школьные вещи легче найти, когда у них есть постоянное место. Утром это помогает собраться быстрее и не искать носок по всему дому.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Своё место для каждой вещи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Сложенные вещи не мнутся, а обувь не теряется под кроватью. Когда шкаф устроен удобно, в комнате легче поддерживать порядок каждый день.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помогает порядку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Шапка, шарф и куртка могут лежать рядом с рюкзаком, чтобы ничего не забыть. Такой порядок особенно полезен в спешке, когда нужно быстро выйти из дома.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готово к выходу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Игрушки, книги и любимые вещи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полке стоят книги, которые ждут своего читателя. Одни рассказывают сказки, другие учат новому, а рядом могут лежать карандаши для рисунков. Такая полка делает комнату похожей на маленькую библиотеку.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Полка с любимыми историями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медвежонок, конструктор, кукла и машинка могут жить в одной корзине или на ковре. Когда ребёнок играет, даже обычная комната превращается в большой и очень занятный мир.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устраивают весёлый мир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семьи на стене или на полке напоминают о праздниках, поездках и добрых встречах. Такие вещи делают дом не просто красивым, а особенно близким и дорогим для всех.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хранят тёплые воспоминания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763" y="3212188"/>
            <a:ext cx="428400" cy="380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43875" y="3188538"/>
            <a:ext cx="321075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438" y="1709690"/>
            <a:ext cx="428400" cy="380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помощники безопасности дома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 и замок защищают дом от чужих людей и помогают чувствовать себя спокойно. Но открывать и закрывать их нужно аккуратно, чтобы не прищемить пальцы и не повредить механизм.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Двери и замки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Выключатель помогает зажечь свет, а розетка даёт электричеству путь к приборам. Эти предметы полезны, но трогать их мокрыми руками или играть рядом с ними нельзя.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Розетки и выключатели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аптечке лежат нужные вещи для первой помощи: бинт, пластырь и другие средства, которые держат под рукой взрослые. Она помогает быстро помочь, если кто-то поранился.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Аптечка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приносит свет и свежий воздух, а ещё показывает погоду на улице. Однако открывать его стоит только осторожно и вместе со взрослыми, особенно если этаж высокий.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осторожности дома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простые правила помогают избежать опасных ситуаций в доме.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комнате шаг за шагом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удобно начинать с простого дела: собрать игрушки в коробку или на полку. Так на полу сразу становится больше места для игр и движения.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игрушки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закрыто и ничего не лежит на проходе, комната готова к отдыху. В ней приятнее читать, мечтать и спокойно засыпать.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шкаф и покой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 полезно вытереть стол, убрать крошки и разложить тетради. Чистая поверхность помогает не путаться в вещах и легче приступать к новым делам.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стол и поверхности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вещи отправляются на свои места: обувь к полке, одежда в шкаф, рюкзак на крючок. Комната сразу выглядит собраннее и спокойнее.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обувь и одежда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— место заботы и помощи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каждый может помочь по-своему: принести посуду, убрать игрушки или полить цветы. Такие маленькие дела учат быть внимательным и не ждать, пока всё сделает кто-то другой.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дела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семья играет в настольную игру, читает или пьёт чай, в доме появляется радостное оживление. Общие занятия сближают людей лучше, чем самый громкий телевизор.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отдых вместе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напоминают о правилах, помогают одеться и объясняют, как вести себя безопасно. Младшие видят пример и постепенно учатся быть самостоятельными и аккуратными.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младших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столом или на диване люди делятся новостями, спрашивают друг друга о дне и слушают ответы. Разговоры делают дом тёплым, а настроение — более добрым.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для разговора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13" y="3188538"/>
            <a:ext cx="321075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4700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2100" y="3231228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8475" y="1686040"/>
            <a:ext cx="428100" cy="42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92781" y="1686040"/>
            <a:ext cx="374588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49650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свет лампы делает комнату спокойной и дружелюбной. Он помогает читать, играть и отдыхать без лишней суеты, словно дом тихо подмигивает: всё хорошо.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свет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14550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пирога, чая или супа, а ещё добрые голоса из кухни создают особую атмосферу. Дом словно говорит: здесь тебя ждут и рады видеть.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и голоса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282100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Плед, подушка, мягкая игрушка или знакомая чашка сразу делают комнату своей. Такие предметы напоминают о привычках семьи и создают ощущение домашней дружбы.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вещи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698325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растения, чистый воздух и аккуратные горшки оживляют пространство. Даже маленький зелёный листик способен добавить дому бодрости и сделать его чуть веселее.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свежесть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1865875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доме тепло, хочется снять варежки, присесть поудобнее и не торопиться. Комфорт чувствуется не только телом, но и в хорошем настроении всех жильцов.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комфорт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76362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уют дома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показывает привычки семьи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занятия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комнате много книг, значит, в семье любят читать. Если на столе лежат краски и бумага, здесь часто рисуют и придумывают новые поделки.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по-своему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семьи есть свои удобные места для вещей: у кого-то всё по полочкам, а у кого-то живёт творческий порядок. Это тоже часть домашнего характера.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за столом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доме ужинают всей семьёй, в другом любят пить чай после прогулки. По тому, как люди собираются вместе, можно многое понять о жизни семьи.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 память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рисунки, сувениры и открытки показывают, что для хозяев важно. Эти маленькие знаки памяти делают дом не похожим на другой и рассказывают его историю.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847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6200" y="1761600"/>
            <a:ext cx="43605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Комнаты, мебель и вещи делают дом удобным, но настоящую ценность ему придают забота, помощь и добрые слова. Именно так дом становится местом, куда всегда хочется возвращаться.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76200" y="3245425"/>
            <a:ext cx="43605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начинается с вещей, а становится тёплым благодаря людям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2026-05-25T17:58:38Z</dcterms:created>
  <dcterms:modified xsi:type="dcterms:W3CDTF">2026-05-25T17:58:38Z</dcterms:modified>
</cp:coreProperties>
</file>