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Греции и величие Афин: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Афин — время демократии, искусства и великих побед.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ранний V век до н. э. Греция состояла из самостоятельных полисов. Афины выросли из маленького поселения в влиятельный центр благодаря выгодному расположению и торговле.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до расцвета: исторический контекст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сформировалась первая демократия, где решения принимали свободные мужчины-граждане на народных собраниях, называемых экклесией, участвовавших в управлении городом.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собиралась для обсуждения законов, военных действий и выбора руководителей, формируя основу политической жизни через прямое участие народа.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права голоса имели исключительно взрослые афинские мужчины, тогда как женщины, рабы и иностранцы были исключены из политической 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афинской демократии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 отвечали за руководство армией и военно-политическими вопросами, обеспечивая защиту и заинтересованность в победах на поле боя.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пятисот, состоявший из представителей народа, разрабатывал проекты законов для народного собрания, выступая законодательным акселератором.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гелиэя и ариопаг рассматривали гражданские и уголовные дела, обеспечивая справедливое правосудие посредством участия граждан в заседаниях.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Жребий распределял многие должности, что способствовало равенству и предотвращению коррупции, а собрания проходили регулярно на открытом воздухе, на холме Пникс.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Афин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расширил права граждан, улучшил участие бедных в политике и обеспечил выплаты за службу в органах власти, что поддержало равенство и активность населения.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демократии и социальные реформы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Инициатор создания Парфенона и других храмов, Перикл превратил Афины в архитектурный шедевр, символ национальной гордости и религиозного поклонения.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строительные проекты на Акрополе
</a:t>
            </a:r>
            <a:endParaRPr lang="en-US" sz="103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руководством Афины стали центром философии, искусства и науки, гости со всего Эллиса приезжали учиться и творить, что укрепляло международный авторитет города.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и привлечение талантов
</a:t>
            </a:r>
            <a:endParaRPr lang="en-US" sz="1292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 его вклад в процветание Афин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и Парфенон: символы Афин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высокий утёс в центре Афин служил местом для храмов и святилищ, объединяя религиозные и культурные традиции всего города.
</a:t>
            </a:r>
            <a:endParaRPr lang="en-US" sz="850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— духовное сердце города
</a:t>
            </a:r>
            <a:endParaRPr lang="en-US" sz="783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из белого пентелийского мрамора с 447 по 432 гг. до н. э., храм отличается идеально сбалансированными пропорциями и богатыми рельефными украшениями.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— венец архитектуры и искусства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Парфенона стояла гигантская золотая и слоновая статуя богини, отражающая мощь и духовное покровительство Афин.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Афины — символ защиты и мудрости
</a:t>
            </a:r>
            <a:endParaRPr lang="en-US" sz="7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был народным судом, где сотни граждан решали споры и выносили приговоры путём голосования, обеспечивая прямое участие общества в правосудии.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Ариопаг — суд старейшин, рассматривал преступления против государства и общественной морали, играя важную роль в поддержании порядка.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выбирался случайным жребием из граждан, гарантирующий объективность и равенство сторон в судебном процессе.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Правосудие и суды в Афинах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торговым центром был порт Пирей, через который Афины импортировали зерно и другие продукты, необходимые для обеспечения городского населения.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Экспортировались высококачественная керамика и изделия ремесленников, что повышало статус Афин и приносило значительные доходы.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монетной системы упростило торговые операции, создав удобство расчётов и стимулируя экономическую активность.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включая металлургию и гончарное дело, были важной частью городской экономики, обеспечивая внутренние потребности и торговлю.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золотого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наука в Афинах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(ок. 470–399 гг. до н. э.)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 метод вопросов и ответов, стимулировал размышления о морали и истине среди афинян.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(427–347 гг. до н. э.)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Академию, школу, где изучали философию, математику и политику, оказав большое влияние на западную мысль.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(384–322 гг. до н. э.)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Лицей, создал систематические труды по логике, биологии и этике, став одним из величайших учёных.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— центр интеллектуального поиска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символом образования и науки, собирая ученых и философов со всего греческого мира для обмена знаниями.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статуи Афины в Парфеноне и скульптурных украшений храма, он олицетворял гармонию и величие афинского искусства.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 — мастер великих статуй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Эсхила, Софокла и Еврипида отражало глубину человеческих судеб, а спектакли собирали тысячи зрителей в цветущих Афинах.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драмы великих авторов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работы отличались реализмом и идеальными пропорциями, устанавливая стандарты для будущих поколений мастеров в античности и позже.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Мирон и Поликлет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Скульптура, театр и искусство Афин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повседневная жизнь афинян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Мужчины-граждане принимали активное участие в управлении полисом, участвовали в народных собраниях и служили в армии. Для них важными были обязанности перед обществом и государством.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мужчин в политике и защите города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Афинах занимались воспитанием детей и ведением домашнего хозяйства. Их жизнь была ограничена семейным кругом, и они не имели права участвовать в политической жизни.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доме и семье
</a:t>
            </a:r>
            <a:endParaRPr lang="en-US" sz="113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тяжелую работу — от домашней прислуги до работы на рудниках и земледельческих угодьях. Они играли важную роль в обеспечении хозяйственной деятельности города.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 экономическая основа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шести-семи лет дети обучались дома, знакомясь с базовыми знаниями и правилами поведения в обществе. Образование начиналось с изучения грамоты и счёта.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мальчики изучали музыку, письмо и основы математики. Одновременно проводились занятия физической культурой, включая бег и плавание в палестрах.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юноши могли посещать школы философов, таких как Сократ, Платон и Аристотель, где изучали логику, этику и государственное устройство.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спорт в Афинах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заключались обычно в подростковом возрасте, с обрядами, укреплявшими семейные узы и социальное положение каждой стороны.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включала родителей, детей и рабов, формируя основную ячейку общества и обеспечивая повседневное функционирование хозяйства.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играли в кости, мяч и прыгали через обруч, развивая ловкость и общительность в свободное время.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дополнялся простым рационом, где основное место занимали хлеб, рыба, фрукты и оливковое масло, а одежда была лёгкой и удобной.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быт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войны Афин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с Персией Афины одержали важные победы при Марафоне и Саламине, что значительно укрепило их влияние в Греции и Средиземноморье.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Спартой привело к Пелопоннесской войне, закончившейся поражением Афин, что ослабило их политическую и военную позицию в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культура распространилась благодаря Делосскому союзу, укрепляя связи среди городов Средиземноморья и распространяла идеи демократии.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«демократия» и «академия» пришли из Афин и стали основой для развития европейских политических и образовательных 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архитектура и искусство вдохновляли римских строителей и мастеров эпохи Возрождения, сохраняя культурное наследие.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афинской культуры на мир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Пелопоннесской войне Афины утратили прежнюю мощь, но их культурное наследие продолжало жить при македонском и римском владычестве.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г.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98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включены в состав Римской империи, сохранив культурное и интеллектуальное влияние ещё на многие века.
</a:t>
            </a:r>
            <a:endParaRPr lang="en-US" sz="419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исторические источники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войны и их последствия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Персией укрепили позицию Афин как морской державы, однако затяжной конфликт с Спартой ослабил греческие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привели к политической нестабильности и доминированию Македонии над Грецией после падения Афин.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14416"/>
            <a:ext cx="4063200" cy="24020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двумя влиятельными городами-государствами: управление, сфера деятельности, воспитание и роль женщин.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 развивались разными путями, каждая системы отражала ценности и потребности своего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всеобщей истории, 5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 и Спарты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Перикла и греко-персидские войны стали поворотным моментом в формировании афинской культуры и политической силы.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архитектурные памятники и театральное искусство заложили основы европейского культурного наследия.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способствовали развитию науки, логики, этики и политической мысли, оказывая влияние на последующие поколения.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афинские идеи демократии и знания стали фундаментальными для развития западной цивилизации.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Афин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Афин учит нас ценить знания, участвовать в жизни общества и стремиться к справедливости. Их достижения вдохновляют современные культуры и помогают понимать принципы прогресса.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Афин для современного мира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2026-05-10T12:59:06Z</dcterms:created>
  <dcterms:modified xsi:type="dcterms:W3CDTF">2026-05-10T12:59:06Z</dcterms:modified>
</cp:coreProperties>
</file>