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кто такие норманны — люди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— древние скандинавы, изменившие историю Европы и мира.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— скандинавские народы VI–XI веков, вступившие в эпоху викингов. Они жили в Скандинавии и распространились через Европу и части Азии до Северной Америки, занимаясь мореплаванием, войнами и торговлей.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норманны? Происхождение и география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быт норманнов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у фьордов
</a:t>
            </a:r>
            <a:pPr algn="ctr" indent="0" marL="0">
              <a:lnSpc>
                <a:spcPct val="100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селились в небольших сообществах у берегов фьордов и в долинах, где выращивали скот и занимались земледелием. Их дома – деревянные длинные строения, вмещавшие даже несколько семей.
</a:t>
            </a:r>
            <a:endParaRPr lang="en-US" sz="126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активность и ремесла
</a:t>
            </a:r>
            <a:pPr algn="ctr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играли ключевую роль, обеспечивая рыболовство, торговлю и путешествия. Ремесленники изготовляли инструменты и украшения из дерева, кости и железа, создавая уникальные предметы быта.
</a:t>
            </a:r>
            <a:endParaRPr lang="en-US" sz="117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норманны использовали посуду и инструменты из дерева и кости, которые были практичны и долговечны. Железные изделия свидетельствуют о высоком уровне металлургии тех времён.
</a:t>
            </a:r>
            <a:endParaRPr lang="en-US" sz="13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традиционные блюда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Применялись копчение, засолка и вяление для сохранения продуктов на длительный срок.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состоял из рыбы, мяса, молочных продуктов и злаков, обеспечивая разнообразное питание.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напитки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Готовили хлеб из ячменя и овса, пили квас, пиво и медовуху, которые были важны в повседневной жизни.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были уха, лосось на углях и супы с овощами, отражающие местные продукты и сезонность.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шилась из льна и шерсти, была яркой с вышивкой. Мужчины носили туники, брюки и плащи, обувь делалась из кожи, обеспечивая комфорт в суровом климате.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украшения: как одевались норманны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предпочитали длинные сарафаны, украшенные янтарными бусами и бронзовыми фибулами. Для праздников использовали серебро и золото, а детская одежда повторяла взрослые модели с уменьшениями.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общества составляли родовые общины, возглавляемые ярлами — главами, поддерживаемыми советом свободных людей.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устройство скандинавских племён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бондов — свободных крестьян, карлов — простых людей, и холопов — несвободных, включая рабов.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Тинги были важными собраниями, где решались общественные вопросы, утверждались законы и выбирались лидеры.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Общинная система обеспечивала порядок и поддержку, объединяя членов в единое сообщество с правами и обязанностями.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поселения, основанные норманнами
</a:t>
            </a:r>
            <a:endParaRPr lang="en-US" sz="295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Бирка и Хедебю — 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Бирка в Швеции и Хедебю в Дании были важнейшими опорными пунктами торговли и обмена. Здесь встречались ремесленники, купцы и воины, а также формировались международные связи.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Йорк, Дублин и Староладога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 и Дублин стали центрами норманнской колонизации в Британии и Ирландии, а Старая Ладога и Новгород — на восточных рубежах. Эти города показывают многообразие культур и влияния норманнов.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маршруты и экспедиции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«из варяг в греки» соединял Балтийское море с Византией через реки, обеспечивая торговлю и военные экспедиции.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Атлантические путешествия включали освоение Исландии, Гренландии и даже Северной Америки, что стало большим достижением мореплавания того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Тинг — главный институт управления, где решались законы и назначались вожди, обеспечивая равноправие и объединение общества.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центры: Альтинг в Исландии и Гула-Тинг в Норвегии, где собирались представители разных родов и общин.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включала устные выступления, присяги и открытые слушания, способствуя справедливым решениям и поддержанию порядка.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народных собраний — тинги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50%
</a:t>
            </a:r>
            <a:pPr algn="ctr" indent="0" marL="0">
              <a:lnSpc>
                <a:spcPct val="100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участвовали в хозяйстве и имели права на владение землёй.
</a:t>
            </a:r>
            <a:endParaRPr lang="en-US" sz="621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владели имуществом, занимались воспитанием и ремёслами, а дети с ранних лет учились необходимым навыкам, укрепляя общину.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находки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норманнов включало мечи, топоры, копья и луки, которые использовались как в бою, так и в охоте. Эти предметы отличались прочностью и эффективностью за счёт мастерства кузнецов.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 военные доспехи норманнов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 состояли из кольчуг, шлемов с носовыми пластинами и щитов овальной или круглой формы. Личные мечи часто украшали серебром и сложной резьбой, подчёркивая статус владельца.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активно торговали мехами и серебром, что было важной частью их экономики и позволяло расширять контакты с другими регионами. Эти товары были ценны в Европе и за её пределами.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обмен у норманнов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 янтаря служили не только украшением, но и предметом обмена, символизируя мастерство ремесленников норманнов. Янтарь экспортировали в разные страны Европы.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Работорговля была частью обменных отношений, зачастую выступая как товар в сложных торговых сетях, связывавших Восток и Запад через земли норманнов.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торговые центры – Хедебю, Бирка, Новгород и Дорестад — функционировали как узлы обмена, обеспечивая связь между Скандинавией и дальними землями.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походы норманнов: ключевые события
</a:t>
            </a:r>
            <a:endParaRPr lang="en-US" sz="223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Разграбление Парижа в 845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этого похода норманны под предводительством Ролло заманили французские войска в ловушку и разграбили город. Этот набег продемонстрировал силу морских походов и принес значительный спад влиянию королевства.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Дублина в 841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основали поселение в Дублине, превратив его в важный центр для контроля торговых путей Ирландии. Этот шаг способствовал развитию города и внедрению скандинавских традиций на острове.
</a:t>
            </a:r>
            <a:endParaRPr lang="en-US" sz="118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Нормандии во Франции в 911 году
</a:t>
            </a:r>
            <a:pPr algn="ctr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заключения договора с французским королём ярл Ролло получил земли под названием Нормандия. Это стало основой для формирования влиятельного норманнского государства в Западной Европе.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норманнов на историческое развитие Европы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Киевской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сыграли важную роль в формировании Киевской Руси, основав Новгород и приведя Рюрика к власти в 862 году. Это заложило основы будущего государства и политической системы.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управлении Англией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завоеваний норманнские династии участвовали в управлении Англией с 1066 года, оказывая влияние на законы, язык и культуру, что отразилось на развитии средневекового английского государства.
</a:t>
            </a:r>
            <a:endParaRPr lang="en-US" sz="1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 мореплавание норманнов
</a:t>
            </a:r>
            <a:endParaRPr lang="en-US" sz="3128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Драккары отличались лёгкостью и высокой скоростью, сочетая весла и парус для эффективного передвижения в любых условиях. Они могли проходить большие расстояния как по морю, так и по рекам.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Симметричная форма кораблей обеспечивала манёвренность и быструю смену направления, что делало их незаменимыми в боях и для внезапных набегов на территории противника.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верований и мифологии норманнов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языческие верования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Пантеон богов во главе с Одином, Тором и Фрейей сформировал религиозные представления, включавшие мифы о происхождении мира и героях.
</a:t>
            </a:r>
            <a:endParaRPr lang="en-US" sz="1397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христианству
</a:t>
            </a:r>
            <a:pPr algn="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XII века распространилось христианство, но многие языческие обряды сохранились в повседневной жизни и праздниках, таких как зимний Йоль.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вера совместилась с древними обычаями, что отразилось на культуре и социальной структуре норманнских обществ в средневековье.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мифологии и саг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эпических произведений отражало духовные ценности и передавало представления о загробной жизни, включая Вальгаллу и легенды о Рагнарёке.
</a:t>
            </a:r>
            <a:endParaRPr lang="en-US" sz="13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 народов Севера: наследие
</a:t>
            </a:r>
            <a:endParaRPr lang="en-US" sz="2781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Руническое письмо в древнескандинавской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Руны использовались для надписей на камне и дереве, служили для магических и официальных целей. Они символизировали связь с предками и часто передавали важные сообщения или заклинания.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саги и литературные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Саги, такие как "Старшая Эдда" и "Младшая Эдда", содержали мифы, легенды и эпические истории, передавая традиции и ценности общества устным и письменным путем.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7" y="1258598"/>
            <a:ext cx="1710236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037" y="1258598"/>
            <a:ext cx="1710236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885" y="1258598"/>
            <a:ext cx="1710236" cy="217821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1164" y="1258598"/>
            <a:ext cx="1710236" cy="217821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открытия о норманнах
</a:t>
            </a:r>
            <a:endParaRPr lang="en-US" sz="2925" dirty="0"/>
          </a:p>
        </p:txBody>
      </p:sp>
      <p:sp>
        <p:nvSpPr>
          <p:cNvPr id="8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9" name="Text 2"/>
          <p:cNvSpPr txBox="1"/>
          <p:nvPr/>
        </p:nvSpPr>
        <p:spPr>
          <a:xfrm>
            <a:off x="79944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из Гокстада и Олесунда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сохранившиеся драккары раскрывают технологии судостроения норманнов, демонстрируя мастерство в создании прочных и быстрых кораблей для дальних походов.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2711719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 и украшения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гребни, украшения из янтаря и бронзы, а также многочисленные инструменты показывают высокий уровень ремесленного мастерства и повседневную жизнь норманнов.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4671567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Клады серебра и руническое оружие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в различных поселениях предметы с руническими надписями и богатые серебряные клады подтверждают развитую торговлю и социальное положение их владельцев.
</a:t>
            </a:r>
            <a:endParaRPr lang="en-US" sz="1039" dirty="0"/>
          </a:p>
        </p:txBody>
      </p:sp>
      <p:sp>
        <p:nvSpPr>
          <p:cNvPr id="12" name="Text 5"/>
          <p:cNvSpPr txBox="1"/>
          <p:nvPr/>
        </p:nvSpPr>
        <p:spPr>
          <a:xfrm>
            <a:off x="6600846" y="3662955"/>
            <a:ext cx="1710872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Захоронения женщин-воительниц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Бирке и Хедебю археологи нашли могилы женщин с оружием, что свидетельствует об их активной роли в обществе и разнообразии профессий у норманнских племён.
</a:t>
            </a:r>
            <a:endParaRPr lang="en-US" sz="1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72750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культурное наследие норманнов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замки Нормандии и Англии сохраняют черты строительства и защиты времена норманнов, являясь популярными туристическими объектами и символами истории.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городов и рек, такие как Ладога, сохранились с эпохи норманнов, отражая их влияние на географию и картографию Европы.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мероприятия в Скандинавии и Европе воссоздают обычаи, праздники и ремёсла норманнов, поддерживая историческую память и культурную идентичность.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норманнов: значимый вклад в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Норманны изменили облик Европы, развив торговлю, мореплавание и государственность. Их культурное наследие остается важным элементом изучения средневековой истории.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2026-05-10T13:47:18Z</dcterms:created>
  <dcterms:modified xsi:type="dcterms:W3CDTF">2026-05-10T13:47:18Z</dcterms:modified>
</cp:coreProperties>
</file>