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5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«Совушка» В. Беспалькова: рассказ о маленькой птице и большой доброте
</a:t>
            </a:r>
            <a:pPr algn="ctr" indent="0" marL="0">
              <a:lnSpc>
                <a:spcPct val="100000"/>
              </a:lnSpc>
              <a:buNone/>
            </a:pPr>
            <a:r>
              <a:rPr lang="en-US" sz="6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тихой сове учит замечать и беречь живое.
</a:t>
            </a:r>
            <a:pPr algn="ctr" indent="0" marL="0">
              <a:lnSpc>
                <a:spcPct val="100000"/>
              </a:lnSpc>
              <a:buNone/>
            </a:pPr>
            <a:r>
              <a:rPr lang="en-US" sz="3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35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55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Автор, текст и его место в детском чтении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Беспальков пишет о природе просто и тепло. «Совушка» удобно читать вслух, обсуждать и пересказывать во 2 классе: событий немного, а смысл раскрывается через поступки и образы.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такая Совушка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Совушка — маленькая сова с ласковым именем, которое сразу вызывает симпатию. Она кажется детям не страшной, а трогательной и очень живой.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Совушка вызывает сочувствие, потому что выглядит хрупкой и беззащитной. Именно поэтому читателю хочется следить за ней бережно и с вниманием.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птица показана осторожной и тихой. Ее поведение связано с ночным временем, поэтому образ помогает увидеть настоящую лесную обитательницу.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ночной птицы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и тишина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Совушка особенно выразительна в ночной обстановке. Луна, спокойствие и тишина усиливают ощущение тайны, но не делают картину пугающей.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Ветка и темное небо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Ветка дерева и темное небо помогают представить птицу в естественной среде. Так образ становится живым и убедительным, а не сказочным.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581" y="3234319"/>
            <a:ext cx="622388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5738" y="3234319"/>
            <a:ext cx="533475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125" y="6597494"/>
            <a:ext cx="711300" cy="711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происходят события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Лесное пространство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разворачиваются в природной среде, где сова чувствует себя дома. Лес задает спокойный ритм и помогает понять настроение истории.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тишина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в произведении не страшная, а тихая. Она подчеркивает осторожность Совушки и делает каждое движение особенно заметным.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фон
</a:t>
            </a:r>
            <a:endParaRPr lang="en-US" sz="2800" dirty="0"/>
          </a:p>
        </p:txBody>
      </p:sp>
      <p:sp>
        <p:nvSpPr>
          <p:cNvPr id="12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кусты и воздух вокруг не просто фон. Они участвуют в истории и помогают почувствовать красоту и хрупкость природы.
</a:t>
            </a:r>
            <a:endParaRPr lang="en-US" sz="2400" dirty="0"/>
          </a:p>
        </p:txBody>
      </p:sp>
      <p:sp>
        <p:nvSpPr>
          <p:cNvPr id="13" name="Text 7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история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рассказе показывает, как тревога сменяется заботой и спокойствием.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и их роль в тексте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Совушка находится в центре повествования: именно через нее читатель видит ночную природу, осторожность и хрупкость маленького живого существа.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персонаж нужен для раскрытия главной мысли. Благодаря их поступкам история становится не просто наблюдением, а добрым примером.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герои помогают понять, как люди относятся к птице. Их поведение показывает удивление, внимание и готовность действовать бережно.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разных реакций делает текст понятным детям. Становится ясно: важнее всего не шуметь и не пугать того, кто слабее.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Совушки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Совушка выглядит маленькой и осторожной. Ее поведение показывает, что она живет тихо и внимательно прислушивается к окружающему миру.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образе птицы заметны настороженность и любопытство. Она не бросается в глаза, а словно наблюдает из тени, сохраняя спокойствие.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беззащитность вызывает у читателя желание помочь. Поэтому Совушка становится близкой детям: она учит замечать слабое и относиться к нему бережно.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произведение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птицей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интерес: кто эта маленькая сова и почему она так тихо живет в ночи? Образ кажется необычным и сразу привлекает внимание.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0703075" y="3585958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финал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приходит облегчение и тепло. История оставляет доброе чувство: к маленькому существу отнеслись внимательно, а значит, все завершилось мирно.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63286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Момент тревоги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возникает легкое беспокойство. Читатель следит, что будет с Совушкой, и особенно остро чувствует ее хрупкость и уязвимость.
</a:t>
            </a:r>
            <a:endParaRPr lang="en-US" sz="3000" dirty="0"/>
          </a:p>
        </p:txBody>
      </p:sp>
      <p:sp>
        <p:nvSpPr>
          <p:cNvPr id="10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важная мысль объединяет весь рассказ: доброта, осторожность и внимание делают мир безопаснее для живого.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текста: слабое существо нужно беречь и защищать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В. Беспалькова «Совушка»
</a:t>
            </a:r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птица, которую хочется рассмотреть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Сова сразу привлекает внимание детей своим необычным образом жизни. Она не суетится днем, а появляется в тишине ночи, словно хранит маленькую тайну леса. Именно поэтому ее легко представить и запомнить.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глаза и тихий полет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совы запоминающаяся внешность: большие глаза, мягкие перья, почти бесшумные движения. Такой герой кажется одновременно загадочным и понятным. В детском тексте это помогает увидеть красоту природы без лишней сложности.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Птица, о которой хочется позаботиться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совы вызывает не только интерес, но и сочувствие. Маленькая птица кажется хрупкой, и ребенок естественно начинает думать о бережном отношении к ней. Так текст мягко учит замечать слабое живое существо.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сова стала героем детского текста
</a:t>
            </a:r>
            <a:endParaRPr lang="en-US" sz="5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используются простые и ясные слова, поэтому дети легко следят за событиями. Короткие фразы помогают читать спокойно, без напряжения, и сразу понимать, что происходит с Совушкой.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произведения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Описания звучат мягко и тепло: в них много ласковых оттенков, тихих интонаций и точных деталей. Благодаря этому природа в рассказе кажется живой, близкой и немного загадочной.
</a:t>
            </a:r>
            <a:endParaRPr lang="en-US" sz="2713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язык удобен для чтения во втором классе, потому что его легко пересказывать по частям. Ребенок может выделить главное, не теряя настроение и добрый смысл истории.
</a:t>
            </a:r>
            <a:endParaRPr lang="en-US" sz="277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2573" y="2526013"/>
            <a:ext cx="4608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5773" y="4475475"/>
            <a:ext cx="614400" cy="61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5773" y="6509875"/>
            <a:ext cx="614400" cy="61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34173" y="8544263"/>
            <a:ext cx="537600" cy="61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обратить внимание при чтении
</a:t>
            </a:r>
            <a:endParaRPr lang="en-US" sz="5000" dirty="0"/>
          </a:p>
        </p:txBody>
      </p:sp>
      <p:sp>
        <p:nvSpPr>
          <p:cNvPr id="12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3225450" y="21343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ночи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происходят в тихой ночной обстановке, поэтому важно заметить, как меняется чувство спокойствия и легкого волнения. Именно настроение помогает понять особую атмосферу рассказа.
</a:t>
            </a:r>
            <a:endParaRPr lang="en-US" sz="2800" dirty="0"/>
          </a:p>
        </p:txBody>
      </p:sp>
      <p:sp>
        <p:nvSpPr>
          <p:cNvPr id="14" name="Text 3"/>
          <p:cNvSpPr txBox="1"/>
          <p:nvPr/>
        </p:nvSpPr>
        <p:spPr>
          <a:xfrm>
            <a:off x="3225450" y="41027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образа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мелкие детали делают Совушку живой и узнаваемой. По ним видно, что автор наблюдает за птицей внимательно и учит читателя делать то же самое.
</a:t>
            </a:r>
            <a:endParaRPr lang="en-US" sz="2800" dirty="0"/>
          </a:p>
        </p:txBody>
      </p:sp>
      <p:sp>
        <p:nvSpPr>
          <p:cNvPr id="15" name="Text 4"/>
          <p:cNvSpPr txBox="1"/>
          <p:nvPr/>
        </p:nvSpPr>
        <p:spPr>
          <a:xfrm>
            <a:off x="3225450" y="61506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героев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словам и поступкам героев легко понять, кто относится к птице с заботой, а кто просто удивляется. Так раскрывается главная мысль о бережности и доброте.
</a:t>
            </a:r>
            <a:endParaRPr lang="en-US" sz="2800" dirty="0"/>
          </a:p>
        </p:txBody>
      </p:sp>
      <p:sp>
        <p:nvSpPr>
          <p:cNvPr id="16" name="Text 5"/>
          <p:cNvSpPr txBox="1"/>
          <p:nvPr/>
        </p:nvSpPr>
        <p:spPr>
          <a:xfrm>
            <a:off x="3225450" y="819855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 результат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следить, что стало причиной тревоги, как отреагировали персонажи и чем все закончилось. Такая связь помогает увидеть, почему осторожность приводит к спокойному финалу.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поступки создают теплый финал рассказа. Благодаря им история не просто рассказывает о птице, а показывает, как доброта превращается в заботу и мир.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персонажи не спешат и внимательно наблюдают, становится ясно, что они понимают хрупкость живого мира. Такое отношение учит уважать даже самых маленьких его жителей.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особенно важна в природе: нельзя шуметь, пугать или делать резкие движения. Спокойное поведение героев помогает маленькой птице чувствовать себя защищенной.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Совушке показывает, что герои умеют замечать слабого и не оставляют его без внимания. Их действия говорят о доброте точнее любых красивых слов.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героев и их значение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275" y="2118335"/>
            <a:ext cx="7900200" cy="53928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6625" y="2083614"/>
            <a:ext cx="7900200" cy="542367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 к произведению
</a:t>
            </a:r>
            <a:endParaRPr lang="en-US" sz="5000" dirty="0"/>
          </a:p>
        </p:txBody>
      </p:sp>
      <p:sp>
        <p:nvSpPr>
          <p:cNvPr id="7" name="Text 2"/>
          <p:cNvSpPr txBox="1"/>
          <p:nvPr/>
        </p:nvSpPr>
        <p:spPr>
          <a:xfrm>
            <a:off x="1101270" y="7874897"/>
            <a:ext cx="7900105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лес под луной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иллюстрации хорошо смотрится ночной лес: темные деревья, тонкая луна и спокойное небо. В такой обстановке маленькая сова выглядит особенно трогательно. Мягкие оттенки помогают передать тишину, но не делают картинку мрачной или пугающей.
</a:t>
            </a:r>
            <a:endParaRPr lang="en-US" sz="2086" dirty="0"/>
          </a:p>
        </p:txBody>
      </p:sp>
      <p:sp>
        <p:nvSpPr>
          <p:cNvPr id="8" name="Text 3"/>
          <p:cNvSpPr txBox="1"/>
          <p:nvPr/>
        </p:nvSpPr>
        <p:spPr>
          <a:xfrm>
            <a:off x="9286625" y="7874897"/>
            <a:ext cx="7900105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Совушка на ветке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рисунок может показать маленькую сову на ветке дерева среди листьев и теней. Важно передать ее хрупкость, осторожный взгляд и бесшумное присутствие. Такая сцена сразу вызывает желание смотреть внимательнее и говорить тише.
</a:t>
            </a:r>
            <a:endParaRPr lang="en-US" sz="20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 содержанию текста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такая Совушка и почему она кажется особенно необычной среди других героев? Ответ помогает понять, как автор делает маленькую птицу главным образом рассказа.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забота и осторожность оказываются важнее равнодушия? Здесь видно, что добрый поступок делает ситуацию спокойнее и безопаснее для живого существа.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истории вызывает тревогу, а какой момент приносит облегчение? Такой вопрос помогает следить за изменением настроения и замечать важные повороты сюжета.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и детали подсказывают отношение автора к природе? Если их найти, становится яснее, что рассказ написан с теплом и вниманием.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истории с жизнью ребенка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напоминает, что рядом с нами живут птицы, которым нужен покой. Это легко заметить во дворе, в парке или в лесу, если не шуметь и не мешать им.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беречь природу в обычных ситуациях. Ребенок может вспомнить, как важно не ломать ветки, не пугать птиц и быть внимательным к живому вокруг.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помогает понять простое правило: маленьких животных нельзя трогать без причины. Даже если они кажутся забавными или беспомощными, им нужна осторожность, а не любопытные руки.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произведение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учит быть внимательным к живому и замечать, когда кому-то нужна помощь. Иногда достаточно просто не шуметь, чтобы не напугать слабое существо.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развивает наблюдательность: по движению, поведению и даже по тишине можно многое понять о герое. Это помогает читать не только глазами, но и сердцем.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урок связан с добротой и бережным отношением к природе. Если относиться к живому спокойно и аккуратно, мир вокруг становится добрее и уютнее.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финал делает историю особенно приятной для первого знакомства с произведением. После чтения остается спокойное чувство и желание относиться к природе бережнее.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запоминается благодаря природным деталям и теплому тону. Лес, ночь, ветка и маленькая сова создают яркую картину, которую легко представить.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Совушка — необычный персонаж, и именно поэтому она быстро остается в памяти. Детям интересно наблюдать за птицей, которая живет тихо и немного загадочно.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короткий, поэтому его легко прочитать и обсудить на уроке. При этом в нем есть все нужное: герой, событие, настроение и ясный смысл.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запоминается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маленькая история о большой доброте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«Совушка» показывает, что даже небольшая история может учить важным вещам: замечать живое, беречь его и отвечать добром. В этом и есть тихая сила рассказа.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2026-05-24T03:11:19Z</dcterms:created>
  <dcterms:modified xsi:type="dcterms:W3CDTF">2026-05-24T03:11:19Z</dcterms:modified>
</cp:coreProperties>
</file>