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касательной: от окружности к 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касательная показывает направление фигуры в одной точке.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касательная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соединяет геометрию с графиками функций: она помогает строить чертежи, читать движение и понимать форму линий. Сегодня разберём определение, основные свойства, способы построения и проверку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касательная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прямая, которая касается фигуры в одной точке и вблизи неё совпадает с её направлением. Она не просто проходит рядом, а «подхватывает» форму линии именно в этом 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касания — это место, где прямая и фигура соприкасаются. Для окружности и для графика функции она определяется по-разному, но смысл один: здесь направление фигуры передаётся прямой.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график функции выглядят по-разному, поэтому и касательная строится по разным правилам. Однако во всех случаях важно одно: она показывает местное направление фигуры в выбранной точке.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в реальной жизни и на рисунках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можно заметить в реальных объектах: у колеса, у дуги дороги, на линии движения транспорта. В каждом случае прямая в одной точке показывает, куда объект «смотрит» именно сейчас.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слайде полезно сравнить два образа: окружность с прямой в одной точке и график функции с линией, которая как будто прижимается к кривой. Это помогает увидеть одну идею в двух формах.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касательная помогает аккуратно описать форму окружности и плавной кривой. Она делает рисунок понятнее, когда нужно показать направление без лишних пересечений и резких изломов.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окружности касательная имеет только одну общую точку с самой окружностью. Если прямая пересекает круг в двух местах, это уже не касательная, а секущая.
</a:t>
            </a:r>
            <a:endParaRPr lang="en-US" sz="1147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Это свойство удобно запоминать как самый быстрый способ отличить правильное построение от ошибочного.
</a:t>
            </a:r>
            <a:endParaRPr lang="en-US" sz="1018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находят точку касания, затем проводят радиус и строят к нему перпендикуляр. Если угол не равен 90°, значит, касательная проведена неверно.
</a:t>
            </a:r>
            <a:endParaRPr lang="en-US" sz="1123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окружности: главное свойство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касательную к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касательной через радиус и перпендикуляр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к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и быстрой проверки результата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секущая: в чём разница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окружность или график в двух точках. Касательная отличается от неё тем, что касается фигуры только в одной точке и не проходит через её внутреннюю часть рядом с 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секущей сближать, её направление меняется всё меньше. В пределе линия начинает совпадать с касательной, поэтому касательную удобно понимать как «сжатую» секущую.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сравнение особенно важно для графиков функций. Оно показывает, почему касательная описывает локальное поведение кривой, а секущая лишь соединяет две отдельные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кривой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касательная показывает направление кривой в выбранной точке. Она должна проходить через эту точку и повторять её локальный ход, не отклоняясь слишком рано вверх или вниз.
</a:t>
            </a:r>
            <a:endParaRPr lang="en-US" sz="979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сетке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удобно сначала найти точку касания, а затем провести линию по её направлению, опираясь на ещё одну заметную точку. Так проще сохранить нужный наклон.
</a:t>
            </a:r>
            <a:endParaRPr lang="en-US" sz="1070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рядом с точкой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проста: рядом с точкой касательная должна как будто идти вместе с графиком. Если прямая режет кривую слишком близко, построение нужно исправить.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 графику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становятся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секущую, которая проходит через две близкие точки графика. Если одну точку медленно сдвигать к другой, линия почти не меняет направление, но всё точнее повторяет форму кривой. Так появляется касательная — как самый точный «моментальный снимок» графика.
</a:t>
            </a:r>
            <a:endParaRPr lang="en-US" sz="114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пересечения к касанию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это удобно показать несколькими положениями одной прямой. Сначала она заметно пересекает график, потом касается его всё точнее, а в конце выглядит как единая опора для кривой. Именно так видно, что касательная — предельное положение секущей.
</a:t>
            </a:r>
            <a:endParaRPr lang="en-US" sz="114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направление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переход помогает понять, почему касательная важна не только в геометрии. Она описывает локальное направление линии в одной точке и подводит к идее производной. Пока достаточно запомнить: чем ближе точки секущей, тем ближе она к касательной.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превращается в касательную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касательной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касательной на клетчатой бумаге через секущую и её предельное направление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способа проверки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проходит ли прямая точно через заданную точку. Если линия смещена даже немного, это уже не касательная, а неверное приближение к графику.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используйте радиус как контроль. Если он не образует прямой угол с прямой, построение выполнено неправильно и нуждается в исправлении.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поведение рядом с точкой. Верная касательная почти повторяет локальный ход кривой и не должна заметно пересекать график вблизи места касания.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2159531"/>
            <a:ext cx="4176900" cy="14066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секущая: сравнение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похожие линии на рисунках и графиках.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имеет одну общую точку с фигурой, а секущая — две; для окружности ключевой признак проверки связан с перпендикуляром к радиусу.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касательной и секущей из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9455" y="3126302"/>
            <a:ext cx="4010473" cy="16135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построения на окружности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точку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 на окружности точку, в которой нужна касательная. Это место станет точкой касания, поэтому важно поставить отметку точно на линии окружности.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радиус из центра к этой точке. Затем с помощью угольника или клеток построй через неё прямую, перпендикулярную радиусу.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касание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результат: прямая должна касаться окружности только в одной точке. Если появляется второе пересечение, значит, линия построена неверно.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040" y="1604050"/>
            <a:ext cx="2771264" cy="28180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862964" y="1729033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отмеченную точку на графике и посмотри на его общий ход. Касательная должна проходить через эту точку и совпадать с направлением кривой рядом с ней.
</a:t>
            </a:r>
            <a:endParaRPr lang="en-US" sz="114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2672540"/>
            <a:ext cx="3509012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Проведи линию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построй прямую так, чтобы она не разрезала график возле точки, а как будто шла вместе с ним. На клетках удобно ориентироваться по наклону.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862965" y="3614590"/>
            <a:ext cx="3509011" cy="7364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сравни участок графика и прямую вблизи точки. Если линия слишком крутая или слишком пологая, она не отражает местное направление кривой.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графиком на сетке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не проходит через нужную точку, это не касательная. Даже небольшое смещение меняет построение, поэтому сначала всегда проверяют точность отметки.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секущей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Секущую часто принимают за касательную, хотя она пересекает фигуру в двух точках. Такой рисунок выглядит похожим, но смысл у линий разный.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перпендикуляра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про прямой угол между радиусом и касательной. Для окружности это главный признак, и без него построение нельзя считать верным.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рисовать линию только «на глаз» без проверки. Лучше свериться с клетками, угольником или соседними точками графика, чтобы убедиться в правильном направлении.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7516" y="3141338"/>
            <a:ext cx="548775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производная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показывает, как быстро меняется функция в выбранной точке. По её наклону можно понять, возрастает график или убывает.
</a:t>
            </a:r>
            <a:endParaRPr lang="en-US" sz="140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старших классах наклон касательной связывают с производной. Это число помогает описывать поведение функции без построения длинных участков графика.
</a:t>
            </a:r>
            <a:endParaRPr lang="en-US" sz="126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круче прямая, тем сильнее изменение на участке. Пологая касательная означает более медленное изменение, а почти горизонтальная — очень слабое.
</a:t>
            </a:r>
            <a:endParaRPr lang="en-US" sz="140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касательной соединяет рисунок и формулу. Она помогает переводить вид кривой на языке чертежа в точное описание на языке математики.
</a:t>
            </a:r>
            <a:endParaRPr lang="en-US" sz="14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как направление в точке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задаче касательная показывает, куда фигура направлена именно в одной точке. Это локальная линия, поэтому её оценивают не по всему рисунку, а рядом с касанием.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касательную находят через перпендикуляр к радиусу. Для графика её понимают как предельное положение секущей, когда точки становятся всё ближе.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смысл один: касательная помогает увидеть форму фигуры вблизи точки. Она не заменяет саму фигуру, а только подсказывает её мгновенное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понимание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три рисунка и определи, где линия касается фигуры, а где пересекает её. Сначала ищи число общих точек, затем сравни направление.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 подумать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может ли через одну точку проходить несколько касательных. Для окружности ответ однозначен, а для некоторых более сложных фигур ситуация может отличаться.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выполнено ли построение аккуратно. Для окружности важен прямой угол с радиусом, а для графика — совпадение с локальным ходом кривой.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 устно или письменно: чем касательная отличается от секущей и по какому признаку их проще всего различать на рисунке.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о касательной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показывает направление фигуры в одной точке: для окружности она перпендикулярна радиусу, для графика отражает его локальный ход. Главное — строить аккуратно и не путать её с секущей.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2026-07-27T06:50:18Z</dcterms:created>
  <dcterms:modified xsi:type="dcterms:W3CDTF">2026-07-27T06:50:18Z</dcterms:modified>
</cp:coreProperties>
</file>