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Творения людей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вокруг нас помогают жить, учиться и радоваться каждый день.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замечает нужду, потом придумывает решение и превращает идею в полезную вещь. Для этого нужны знания, труд, аккуратность и работа разных специалистов.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вещи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квартира — работа многих людей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архитектор придумывает, каким будет дом: сколько в нём этажей, где будут комнаты и окна. Его замысел помогает строителям работать точно и без лишних ошибок.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стены, крышу и лестницы, а потом в дело вступают сантехники и электрики. Они делают воду, свет и тепло, чтобы в доме было удобно жить.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75" y="1436598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двери, лифт, перила и даже почтовый ящик тоже создают люди. Каждая такая вещь нужна, чтобы дом был безопасным, красивым и удобным для семьи.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75" y="2617514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многих специалистов складывается вместе, появляется дом или квартира. В таком месте можно отдыхать, играть, учиться и чувствовать себя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создана для учёбы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Парты, доска, шкафы и стеллажи делают уроки удобнее. Их создают мастера и рабочие, чтобы у каждого ученика было своё место для письма, чтения и ответов.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библиотека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словари и книги печатают на специальных предприятиях, а потом они попадают в школьную библиотеку. С ними легче узнавать новое и готовиться к занятиям.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Школу убирают и поддерживают в порядке взрослые работники. Благодаря их труду в кабинетах, коридорах и спортзале приятно находиться каждый день.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зал, маты, мячи и другое оборудование тоже сделаны людьми. Они помогают детям не только учиться, но и двигаться, играть и становиться сильнее.
</a:t>
            </a:r>
            <a:endParaRPr lang="en-US" sz="10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добираться куда нужно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соединяют дома, школу, парк и магазин. Их строят так, чтобы по ним было удобно ходить, ездить и не спотыкаться о каждую кочку.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помогают перейти через реку, овраг или дорогу. Инженеры рассчитывают их прочность, а строители делают так, чтобы путь был безопасным для людей и транспорта.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поезда перевозят много пассажиров сразу. Их собирают на заводах, проверяют и делают удобными, чтобы поездка была быстрой и спокойной.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поезда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помогает ехать без топлива и быстро добираться до нужного места. Его части должны быть крепкими, а колёса — хорошо вращаться.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книга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придумывает историю, объяснение или задачу и записывает её на бумаге или в компьютере. Потом текст проверяют, чтобы он был понятным и без ошибок. Так начинается путь будущей книги, которая вскоре окажется в руках читателя.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добавляет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готов, художник создаёт рисунки, обложку и оформление страниц. Иллюстрации помогают лучше представить героев, события и даже настроение книги. Без них некоторые истории выглядели бы совсем не так интересно.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цех и переплёт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Печатники наносят текст и картинки на страницы, а переплётчики собирают их в аккуратную книгу. Они следят за бумагой, шрифтом и прочностью переплёта, чтобы книга долго служила и не распадалась после первого чтения.
</a:t>
            </a:r>
            <a:endParaRPr lang="en-US" sz="10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игрушки и игры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Придумывают идею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 решает, какой будет игрушка или игра: яркой, удобной, смешной или похожей на настоящее животное, машинку или предмет.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Подбирают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выбирают дерево, пластик, ткань, картон или резину. Важно, чтобы материал был прочным и безопасным для детей.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Собирают и проверяют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соединяют детали, а потом проверяют, не ломается ли игрушка и нет ли у неё опасных частей. Всё должно быть надёжно.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Играют и учатся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игрушка попадает к детям. Одни игры развлекают, а другие учат дружбе, вниманию, счёту и умению соблюдать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дерева, металла, стекла, ткани и пластика создают посуду, мебель и светильники для дома. Каждая вещь начинается с замысла и заканчивается удобным предметом в комнате.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материалов часто хватает, чтобы сделать полезные домашние вещи.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перечень материалов из темы слайда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полезная вещь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предмета от идеи до готового изделия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1" y="15013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294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0394" y="15013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95965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95965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создавать мир вокруг нас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возводит дома, школы и другие здания. Он работает точно и осторожно, чтобы стены были крепкими, а людям в новом доме было безопасно.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вкусную и полезную еду. Он умеет сочетать продукты, следит за порядком на кухне и старается, чтобы обед понравился каждому.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 быть здоровыми и сильными. Он осматривает, лечит и советует, как беречь себя, чтобы можно было учиться, играть и гулять.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новое, задаёт задания и поддерживает учеников. Благодаря его труду дети узнают больше, учатся думать и уверенно отвечают на уроках.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перевозит людей и нужные вещи туда, где они нужны. Он следит за дорогой и временем, чтобы поездка была спокойной и без лишних задержек.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фонтан сразу привлекает внимание: вода блестит, переливается и будто танцует. Его придумали архитекторы и мастера, а потом построили рабочие. Теперь возле него приятно отдыхать и встречаться с друзьями.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на площади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сквере растут кусты, стоят скамейки и проложены аккуратные дорожки. Ландшафтные дизайнеры продумывают, где посадить растения, а строители и садовники помогают сделать место уютным. Там так и хочется идти медленнее.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Сквер между домами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Вывеска может быть не только полезной, но и красивой. Художник выбирает буквы и цвета, а мастера изготавливают её из разных материалов. Благодаря такой работе улица становится наряднее и легче запоминается.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городская вывеска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городе сделано руками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618023"/>
            <a:ext cx="8183700" cy="1326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доме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и микроволновка сохраняют продукты свежими и помогают быстро приготовить еду. Внутри у них работают детали, провода и программы, которые люди заранее продумали и проверили.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без лишних усилий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Пылесос собирает пыль и крошки, чтобы в доме было чище и легче дышалось. Его двигатель, щётки и корпус собраны так, чтобы техника была удобной и безопасной.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и телефон помогают узнавать новости, смотреть передачи и разговаривать с близкими. Эти вещи состоят из множества частей, а значит, над ними трудятся разные специалисты.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378900" y="23991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вещь сначала собирают, потом испытывают и только после этого отправляют людям. Проверка помогает заметить ошибку заранее, чтобы техника работала долго и не подводила в самый нужный момент.
</a:t>
            </a:r>
            <a:endParaRPr lang="en-US" sz="8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экономят время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будильник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подсказывают, когда пора вставать, идти на урок или начинать дело. Без них легко забыть о времени, а с ними день становится более организованным и спокойным.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помнить о днях недели, праздниках и важных делах. Он словно вежливый помощник: тихо напоминает о планах и не даёт им потеряться.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без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быстро кипятит воду, и не нужно долго греть её по капельке. Это маленькая экономия времени, которая особенно радует утром, когда все спешат.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Стиральная 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берёт на себя стирку одежды и освобождает человека от тяжёлой и однообразной работы. Пока машина трудится, можно заняться уроками, играть или просто отдыхать.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создают мир вокруг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возводят дома, ремонтируют здания и делают вещи прочными. Благодаря их труду у людей есть тёплое жильё, удобные комнаты и безопасные места для жизни.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узнавать новое, а врач заботится о здоровье. Эти профессии очень важны каждый день, потому что учёба и хорошее самочувствие нужны всем без исключения.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 швея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готовит вкусную еду, а швея создаёт одежду и чинит её. Их работа делает жизнь удобной, аккуратной и немного вкуснее — почти как домашний праздник.
</a:t>
            </a:r>
            <a:endParaRPr lang="en-US" sz="1083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помогает людям добираться туда, куда нужно, а художник делает мир ярче и красивее. Один заботится о движении, другой — о красоте и настроении.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замысла получается вещь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путь, который проходят многие предметы: от идеи и выбора материала до проверки и использования.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природы и вещей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река, камень и облако не были сделаны человеком. Они существуют в природе, а люди только наблюдают за ними, учатся у них и берут материалы для своих поделок.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возникает сама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стол и стул не появляются сами собой. Их проектируют, строят и собирают люди, чтобы можно было жить, отдыхать, учиться и чувствовать себя удобно.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создают люди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тетрадь и игрушка помогают человеку учиться, думать и играть. Такие вещи появляются благодаря труду мастеров, которые превращают обычные материалы в нужные предметы.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предметы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дерево, глину, металл и бумагу, а человек превращает их в новые вещи. Так рядом с лесом, рекой и облаками появляется мир полезных творений.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материалы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аккуратность и старание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9"/>
            <a:ext cx="3449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мастер внимательно измеряет детали, вещь получается ровной и удобной. Если ошибиться даже немного, стул может шататься, а книга — плохо закрываться.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14110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делается быстро. Иногда нужно спокойно повторить шаг несколько раз, чтобы всё получилось хорошо. Терпеливый человек не сердится на мелкие трудности и доводит дело до конца.
</a:t>
            </a:r>
            <a:endParaRPr lang="en-US" sz="862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каждой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мастер смотрит, крепко ли держатся части, нет ли неровностей и удобно ли пользоваться предметом. Такая проверка помогает заметить ошибки до того, как вещь попадёт к людям.
</a:t>
            </a:r>
            <a:endParaRPr lang="en-US" sz="862" dirty="0"/>
          </a:p>
        </p:txBody>
      </p:sp>
      <p:sp>
        <p:nvSpPr>
          <p:cNvPr id="13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 делает предмет не только красивым, но и прочным. Хорошо сделанная вещь служит дольше, а значит, радует людей каждый день и не подводит в нужный момент.
</a:t>
            </a:r>
            <a:endParaRPr lang="en-US" sz="9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творения людей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порядок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не царапают, посуду моют, а вещи убирают на место. Чистые и целые предметы служат дольше и выглядят лучше.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аккуратное использование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листают бережно, игрушку не бросают, а технику включают и выключают по правилам. Так вещи не портятся раньше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уважение к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 бережём созданные людьми вещи, то показываем уважение к мастерам, которые их сделали. И сами получаем больше пользы от каждого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законченная работа учит придумывать, стараться и доводить дело до конца. Это маленькая, но очень важная победа.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завершённая поделка уже помогает почувствовать себя настоящим мастером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Педагогическое обобщение по теме урока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книги, игрушки и техника появились благодаря знаниям, труду и дружной работе людей. Если замечать эти творения и беречь их, вокруг становится удобнее, красивее и добрее.
</a:t>
            </a:r>
            <a:endParaRPr lang="en-US" sz="779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нас создан с заботой
</a:t>
            </a:r>
            <a:endParaRPr lang="en-US" sz="2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2026-05-25T19:26:09Z</dcterms:created>
  <dcterms:modified xsi:type="dcterms:W3CDTF">2026-05-25T19:26:09Z</dcterms:modified>
</cp:coreProperties>
</file>