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1–2: составляем рассказ по сюжетным картинкам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историю на картинке и рассказывать её понятно.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картинка помогает сразу увидеть героев, место и событие. Ученику не нужно угадывать, с чего начать: изображение подсказывает порядок мыслей и делает рассказ понятным.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подсказывает, о чём говорить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рассказ по картинке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связное сообщение о событии, которое видно на рисунке. В рассказе важно не просто назвать предметы, а показать, что происходит и как меняется ситуация.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знакомит с героями и местом действия. Потом рассказывается главное событие: кто что сделал, что случилось и почему это важно для истории.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называется итог. Рассказ звучит лучше, если в нём есть точные слова: кто? что делает? где? какой? когда?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сюжете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того, вокруг кого строится история. Потом полезно заметить, что он чувствует: радуется, удивляется, волнуется или, может быть, немного хитрит. Это помогает рассказу стать живым и понятным.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важные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рассмотреть, где происходит действие: в классе, во дворе, дома или в парке. Предметы вокруг тоже подсказывают сюжет: мяч, портфель, лавочка, дерево или игрушка могут стать ключом к событию.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над рассказом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работе с одной картинкой или серией картинок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29799" y="4186700"/>
            <a:ext cx="3771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66830" y="4186700"/>
            <a:ext cx="487088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связно
</a:t>
            </a:r>
            <a:endParaRPr lang="en-US" sz="3119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открыть рассказ и сразу показать, с чего началось событие. Оно особенно полезно, когда нужно не перепутать порядок действий.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endParaRPr lang="en-US" sz="137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 неожиданность или новый шаг события. Они делают рассказ более живым и помогают услышать, что произошло в нужный момент.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и после этого
</a:t>
            </a:r>
            <a:endParaRPr lang="en-US" sz="127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ведут слушателя дальше по истории. С ними легко соединять предложения и не прыгать с одного события на другое, как мячик.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 затем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и места уточняют, где всё случилось: утром, днём, во дворе, в классе, у дома. Без них рассказ получается слишком размытым.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делают описание точнее: весёлый, мокрый, рыжий, быстрый, маленький. С ними речь становится аккуратнее и интереснее, без надоедливых повторов.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предметов и героев
</a:t>
            </a:r>
            <a:endParaRPr lang="en-US" sz="12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обычно называют героев и место действия. Иногда добавляют время: утром, днём или однажды. Так слушателю сразу понятно, о ком и о чём будет история.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начало рассказа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сделать начало длинным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должно быть коротким и ясным. Оно только знакомит с картинкой и аккуратно подводит к главному событию, а не рассказывает всё сразу.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 предложения связаны между собой и идут по порядку. Тогда история звучит как настоящий маленький фильм, а не как набор отдельных кадров.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что произошло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рассказывают главное событие. В нескольких коротких предложениях называют действия героев, важную причину и то, что изменилось после поступка.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части нужны точные глаголы: бежал, нашёл, помог, испугался, позвал, улыбнулся. Чем точнее слово, тем легче представить картинку без лишних догадок.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завершить рассказ ясно и спокойно.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обычно коротко сообщает итог события и показывает настроение героев. Он помогает слушателю понять: история закончилась, и всё стало на свои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к уроку: рассказ строится из начала, основной части и конца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картинки к устному ответу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цельному рассказу на уроке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4175" y="1584875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спросить у картинки, чтобы появился сюжет
</a:t>
            </a:r>
            <a:endParaRPr lang="en-US" sz="2744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изображён?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героев: одного или нескольких, взрослых или детей, животных или сказочных персонажей. Это помогает понять, о ком будет рассказ, и сразу настраивает слушателя на нужную историю.
</a:t>
            </a:r>
            <a:endParaRPr lang="en-US" sz="1191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действие?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заметить место: класс, двор, парк, лес, дом или улицу. Обстановка подсказывает, какие события могли случиться, и делает рассказ точнее и живее.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всегда один: какое событие показано на рисунке. Если ответить на него, станет ясно, что нужно рассказать подробно, а что можно не включать в текст.
</a:t>
            </a:r>
            <a:endParaRPr lang="en-US" sz="1392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сначала и потом?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события, полезно восстановить их порядок. Тогда рассказ будет идти по шагам: сначала, потом, а в конце — итог, как по аккуратной лесенке.
</a:t>
            </a:r>
            <a:endParaRPr lang="en-US" sz="1277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закончилось?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помогает найти концовку и настроение героев. Важно понять, кто помог, кто удивился и стало ли всем лучше, спокойнее или радостнее после события.
</a:t>
            </a:r>
            <a:endParaRPr lang="en-US" sz="13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делают рассказ яснее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действие без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можно описать по-разному, и это делает рассказ точнее. Вместо частого слова «идёт» можно сказать «шагает», «бежит» или «крадётся» — в зависимости от картинки.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признаки и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тоже нужно выбирать внимательно. Одному герою подойдут слова «весёлый» и «быстрый», другому — «мокрый» и «грустный». Точные слова помогают избежать одинаковых повторов и делают речь красивее.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рассказ перед ответом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самопроверки: от начала текста к его содержанию и языку.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учеников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просто перечисляют всё, что видят на рисунке, но не связывают предметы в историю. Тогда рассказ похож на список вещей, а не на живое событие.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пропускается самое важное действие, из-за чего слушатель не понимает, почему герои удивились, обрадовались или растерялись. Сюжет теряет свою главную мысль.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слишком короткие ответы. Ребёнок называет только одно-два слова и не успевает показать, что было сначала, потом и в конце.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мешает и путаница в порядке событий. Ученику трудно решить, что произошло раньше, а что позже, поэтому история звучит сбивчиво и неполно.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пункт плана отвечает на вопросы «кто?» и «где?». Здесь называются герои и место действия. Такой старт помогает сразу понять, о чём будет рассказ.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план из трёх частей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пункты показывают главное событие и его итог. Когда план уже готов, легче говорить полными предложениями и не забывать важные детали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устной, и в письменной форме рассказ должен быть связанным. Если мысль идёт последовательно, слушателю и читателю сразу ясно, что произошло и чем всё завершилось.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и письменный рассказ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рассказ звучит свободно: можно помогать себе интонацией, паузами и выражением лица. Так история получается живой и понятной даже без длинных объяснений.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рассказ требует большей аккуратности. Здесь важны разборчивые буквы, правильный порядок предложений и точные слова, чтобы текст читался легко и без спешки.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серия картинок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показывает историю по кадрам: от первого момента до финала.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подобрать героев: мальчик, девочка, щенок, кошка, зайка. Такие слова сразу называют участников события и помогают не искать их каждый раз заново.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рассказа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нужны слова-действия: бежит, помогает, улыбается, нашёл, испугался, прыгает. Они показывают, что происходит на картинке, и делают рассказ подвижным, а не скучным.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слова-признаки: весёлый, удивлённый, мокрый, маленький, аккуратный, быстрый. С ними легко точнее описать героев, их настроение и внешний вид без лишних повторов.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слова о месте, времени и чувствах: во дворе, в парке, утром, вечером, радость, удивление. Такой словарик помогает быстро собрать красивый и понятный рассказ.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удачный рассказ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школьном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ребята увидели, как щенок забрался под скамейку. Один мальчик позвал его, а девочка осторожно протянула руку. Щенок выбрался и радостно замахал хвостом, будто сам сказал: «Спасибо!»
</a:t>
            </a:r>
            <a:endParaRPr lang="en-US" sz="1129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день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гуляли в парке и заметили, что у девочки улетел воздушный шар. Мальчик быстро побежал за ним и помог поймать ниточку. Все улыбнулись, а шар снова поднялся высоко и покачался в небе.
</a:t>
            </a:r>
            <a:endParaRPr lang="en-US" sz="1135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классе ребята нашли на парте красивую открытку. Учительница сказала, что это подарок за дружную работу. Дети обрадовались и аккуратно поставили открытку на видное место, чтобы ещё долго любоваться ею.
</a:t>
            </a:r>
            <a:endParaRPr lang="en-US" sz="10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превращать картинку в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замечать главное на рисунке, строить рассказ по плану и подбирать точные слова. Из коротких фраз постепенно получается связная история — понятная, яркая и очень живая.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2026-05-21T15:44:04Z</dcterms:created>
  <dcterms:modified xsi:type="dcterms:W3CDTF">2026-05-21T15:44:04Z</dcterms:modified>
</cp:coreProperties>
</file>