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истории гимнов: от древних песен до государственных символов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гимнов — от древних песнопений к символам страны, школы и команды.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там, где важно подчеркнуть уважение, память и общую принадлежность. Его поют вместе, поэтому он помогает людям чувствовать единство и гордость за свою страну, школу или команду.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песня, которая объединяет людей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Гимнами называли песни в честь богов Олимпа и героев. Их исполняли на праздниках и обрядах как выражение почитания и благодарности.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религиозные песнопения стали основой для более широких форм гимна, которые позже начали выражать не только веру, но и общие ценности людей.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Позднейшая традиция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Ведические песнопения и древнееврейские псалмы тоже имели торжественный характер. Их пели как молитву, благодарность и обращение к высшим силам.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Индия и традиции молитвы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песнопений к гимнам народов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гимны чаще всего исполняли в церквях и монастырях. Они сопровождали богослужения и помогали людям сосредоточиться на молитве и духовной жизни.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звучание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была плавной, размеренной и удобной для хорового исполнения. Такое звучание соответствовало атмосфере храма и подчёркивало торжественность церковного пения.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мелодии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 записывали и пели на латыни, потому что это был язык церкви и учёности. Благодаря этому гимны легко распространялись между разными странами Европы.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Гимны в Средние века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XVII–XVIII веках в гимнах всё чаще говорили о родине, государстве, свободе и верности правителю. Песни начали отражать не только веру, но и общественную жизнь.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исполняли на праздниках, церемониях и государственных приёмах. Музыка помогала подчеркнуть важность момента и объединить людей общим настроением.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события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стал способом выразить чувства многих людей сразу: уважение к стране, надежду на будущее и готовность защищать общие ценности.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народа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 время гимн постепенно превратился из церковного произведения в знак государства и его истории, понятный широкому кругу слушателей.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символу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гимны стали не только религиозными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периодом гимны выходили за рамки церковной традиции и становились всё ближе к общественной и государственной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расширение роли гимнов: от религиозных песнопений к универсальным символам общности.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исторического обзора развития гимнов
</a:t>
            </a:r>
            <a:endParaRPr lang="en-US" sz="135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значение гимнов с течением времени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гимна своя история, но все они отражают важные для страны события и ценности.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Гимны различаются по историческому происхождению, но везде служат знаком государственной идентичности.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государственные гимны стран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государственные гимны мира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песня стала символом Французской революции и борьбы за свободу, а затем — одним из самых узнаваемых гимнов мира.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французского гимна «La Marseillaise»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«Марсельезы»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1792
</a:t>
            </a:r>
            <a:endParaRPr lang="en-US" sz="7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97250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«God Save the King» связан с британской монархией и давно воспринимается как официальный знак уважения к государству и его традициям.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7255" y="1802357"/>
            <a:ext cx="2458703" cy="5397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короны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60847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гимна в том, что его слова меняются в зависимости от правителя: при короле поют King, а при королеве — Queen.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160853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Гибкий текст
</a:t>
            </a:r>
            <a:endParaRPr lang="en-US" sz="1500" dirty="0"/>
          </a:p>
        </p:txBody>
      </p:sp>
      <p:sp>
        <p:nvSpPr>
          <p:cNvPr id="10" name="Text 5"/>
          <p:cNvSpPr txBox="1"/>
          <p:nvPr/>
        </p:nvSpPr>
        <p:spPr>
          <a:xfrm>
            <a:off x="3329049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на государственных событиях, официальных праздниках и спортивных соревнованиях, когда особенно важно подчеркнуть торжественность момента.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3329054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Церемонии и спорт
</a:t>
            </a:r>
            <a:endParaRPr lang="en-US" sz="1500" dirty="0"/>
          </a:p>
        </p:txBody>
      </p:sp>
      <p:sp>
        <p:nvSpPr>
          <p:cNvPr id="12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гимн и традиция монархии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превращения народной или авторской песни в официальный символ страны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песни к статусу государственного гимна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в России звучали разные торжественные песни, отражавшие веру и государственную власть. Особенно заметным стал гимн «Боже, Царя храни», который связывали с монархией, официальными церемониями и символами империи.
</a:t>
            </a:r>
            <a:endParaRPr lang="en-US" sz="9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«Молитвы русских» к имперскому гимну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2000 году был утвержден современный гимн Российской Федерации. Он соединяет уважение к истории, чувство единства и представление о преемственности страны, которую узнают по торжественным нотам и официальному исполнению у Кремля.
</a:t>
            </a:r>
            <a:endParaRPr lang="en-US" sz="1045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гимн России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1944 году появился гимн Советского Союза с более широким и сильным звучанием. Его исполняли на парадах, школьных торжестве и государственных событиях, а в музыке чувствовались идеи страны, труда и общей победы.
</a:t>
            </a:r>
            <a:endParaRPr lang="en-US" sz="113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эпоха и новая интонация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Гимны России в разные эпохи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показана последовательность смены государственных гимнов и исторических акцентов. Каждый этап отражал свои представления о стране и ее ценностях.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эпоха, тем заметнее тема единства и исторической преемственности, при этом гимн сохраняет торжественный характер.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презентации: 1833, 1944, 2000 годы.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гимны: сравнение по эпохам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900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338" y="3260645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гимна обычно немного строк, поэтому его легко запомнить и понимать. Простые, но точные слова помогают передать главное: любовь к Родине, уважение к прошлому и чувство общей ответственности.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 ясный текст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напоминает о том, что у страны, школы или команды есть своя история и свои правила. Именно поэтому он вызывает уважение и помогает людям ощущать себя частью чего-то значимого.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опоры и уважения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особенно силён, когда его поют вместе. Общий голос делает людей частью одного события, поэтому такие песни звучат на линейках, матчах, церемониях и государственных праздниках.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исполнение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гимнов часто встречаются понятия, которые понятны каждому: честь, мир, свобода, память и единство. Эти слова помогают детям и взрослым почувствовать смысл песни.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важных ценностях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гимна звучит спокойно и уверенно, без лишней сложности. Она помогает выделить важный момент, а вместе с текстом создаёт ощущение праздника, уважения и общего участия.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мелодия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сила гимна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исполнения гимна ученики чувствуют принадлежность к классу, школе и даже городу. Это создаёт дружескую атмосферу и делает общие праздники более запоминающимися для всех.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за свой класс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выпускных и юбилеях гимн помогает соединить радость с воспоминаниями. Он напоминает о первых уроках, школьных событиях и успехах, которые остаются важной частью детства.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 память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школьных гимнах есть слова благодарности учителям и наставникам. Такие строки подчёркивают роль взрослых, которые помогают учиться, расти и добиваться первых серьёзных успехов.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учителям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гимн часто звучит на линейках, Дне знаний и юбилеях школы. Он помогает начать праздник торжественно и напомнить ученикам, что они — часть общей истории и традиций.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традиции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Гимны в школе и на праздниках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матчем гимн помогает команде собраться и настроиться на игру. Он создаёт чувство уверенности и напоминает, что рядом есть тренеры, партнёры и поддержка болельщиков.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настройка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соединяет игроков и болельщиков в один большой коллектив. Он помогает почувствовать, что победа или поражение переживаются вместе, а спорт становится общим событием.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команды и зрителей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гимны часто звучат после турниров и на встречах победителей. В такие моменты они не только отмечают успех, но и благодарят тех, кто готовил команду к соревнованиям.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победы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и повторяющийся припев позволяют легко петь вместе на стадионе. Когда тысячи голосов звучат одновременно, поддержка становится особенно заметной и помогает команде не терять боевой дух.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трибун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Гимны спорта и болельщиков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жанра похожи тем, что все они могут звучать торжественно, но у каждого — своя роль и свой характер исполнения.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выделяется торжественностью, песня — свободой темы, а марш — чётким ритмом. Поэтому жанры легко различить по звучанию и назначению.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презентации.
</a:t>
            </a:r>
            <a:endParaRPr lang="en-US" sz="1364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Гимн, песня, марш: в чем различие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древности и Средневековье гимны чаще всего пели хором. Такое исполнение было особенно уместно в храмах и монастырях, где человеческий голос воспринимался как главный и самый ясный способ молитвы и торжества.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без инструментов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гимны стали звучать в оркестровых версиях, хоровых обработках и на радио или телевидении. Сегодня их можно услышать и на концерте, и через наушники, но торжественный смысл остаётся прежним.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хора к современному звучанию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звучание гимнов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гимнов разные слова и истории, но похожее настроение помогает людям узнавать в них торжественный символ своей страны.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повторяются в разных странах, поэтому гимны звучат по-разному, но вызывают близкие чувства уважения и единства.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презентации.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гимны разных стран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гимнов есть несколько куплетов, но на церемониях обычно исполняют только один или два. Это делает исполнение короче, но сохраняет главный смысл песни.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куплеты поют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длинные гимны звучат несколько минут и создают особенно праздничное настроение. Такие произведения часто содержат дополнительные исторические или патриотические образы.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и торжественные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гимны, которые состоят всего из нескольких строк. Они легко запоминаются и быстро узнаются, поэтому особенно хорошо подходят для официальных церемоний и школьных мероприятий.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короткие гимны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стране меняется история, в гимне иногда обновляют текст. При этом мелодия может остаться прежней, чтобы люди по-прежнему узнавали знакомую песню.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меняться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гимнах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Гимны сохраняют память и объединяют людей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гимнов показывает, как песня становится знаком страны, школы или команды. Они помогают помнить прошлое, уважать настоящее и чувствовать себя частью общего дела.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2026-06-01T02:01:27Z</dcterms:created>
  <dcterms:modified xsi:type="dcterms:W3CDTF">2026-06-01T02:01:27Z</dcterms:modified>
</cp:coreProperties>
</file>