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коллекционирование и охрана насекомых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Коллекционирование изучает насекомых; охрана важна для сохранения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коллекционирования насекомых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коллекционирования насекомых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насекомых начали ещё в XVI веке в Европе для науки и медицины. В России такие коллекции появились в XIX веке при университетах и учреждениях науки.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насекомых помогает учёным открывать новые виды и изучать изменения в природе и биологических сообществах.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популярны в школах и вузах для обучения, а также в музеях для хранения и показа разнообразия мира насекомых.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Коллекционирование развивает наблюдательность и укрепляет интерес к биологии, вдохновляя молодёжь на изучение природы.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собирают насекомых сегодня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коллекций насекомых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муниципальные коллекции обычно включают насекомых, обитающих в регионе, для наглядного изучения местной фауны.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частные собрания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частные коллекции содержат редкие, экзотические виды. Часто используются для исследований и описания новых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сачки — основной инструмент для ловли летающих насекомых на растениях и в полёте.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под корой и в древесной гнили требует специальных приспособлений для извлечения жуков и их личинок.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ловушки используют ночью для привлечения жуков и мотыльков, которые активны в темное время суток.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инструменты для отлова насекомых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водных насекомых применяют подсачники, позволяющие аккуратно отлавливать обитателей водоёмов.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хранения и оформления коллекций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закрепление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прикрепляются с помощью энтомологических булавок к пенопластовым подставкам с указанием места и даты сбора. Это помогает сохранить и идентифицировать каждый экземпляр.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коллекций от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повреждений коллекции обрабатывают камфорой или инсектицидами. Это позволяет сохранить образцы от насекомых-вредителей на длительный срок.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помещают в герметичные деревянные или пластиковые коробки со стеклянными крышками, обеспечивающие защиту от пыли и влажности.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36438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биологическая роль насекомых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цветковых растений зависят от опыления насекомыми, что обеспечивает плодоношение и воспроизводство флоры.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служат важным питанием для птиц, рыб, амфибий и некоторых млекопитающих, поддерживая природные пищевые цепочки.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разложению мёртвых растений и животных, улучшая качество почвы и способствуя круговороту веществ в природе.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снижения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количества насекомых ведёт к нарушению экосистемных связей и снижению устойчивости природных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Примечательно, что бабочки и жуки вместе занимают более двух третей всех экземпляров в российских музеях.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музейных коллекций насекомых России (2022)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чешуекрылых и жёсткокрылых отражает исследовательские интересы и доступность этих групп.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РАН,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 природы хранит свыше 34 миллионов насекомых, включая редкие и типовые виды, что делает его одним из крупнейших в мире.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Известнейшие энтомологические коллекции мира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Зоологический институт РАН располагает около 10 миллионов экземпляров, посвящённых преимущественно европейским видам и морфологии.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естественной истории в Париже славится коллекциями с образцами из Африки и Азии, включая редких и эндемичных насекомых.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образовательное значение коллекций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образовательное значение коллекций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собрания помогают специалистам идентифицировать новые виды и отслеживать мутации, что важно для таксономии и экологии.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коллекции способствуют визуальному изучению, а с помощью ДНК-анализа раскрывают эволюционные связи между видами.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насекомых из Красной книги и региональных списков запрещён без разрешения. Нарушение ведёт к штрафу и конфискации коллекций. Для школ разрешён сбор общих видов с согласия руководства.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рублей — максимальный штраф за незаконный сбор охраняемых видов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законодательство о животном мире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статус четырёх видов: от свободных для сбора до занесённых в Красную книгу РФ. Сбор редких видов строго ограничен.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охраняемых и неохраняемых насекомых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виды требуют особого отношения и ограничений в сборе.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насекомых России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— символ исчезающего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относится к числу редких бабочек, численность которой сокращается из-за потери местообитаний и загрязнения. Его охрана требует защиты цветочных полян и традиционных ландшафтов.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Жук-олень — крупный представитель, находящийся под 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Золотистый жук-олень страдает от применения пестицидов и вырубки лесов. Его редкость осложняет изучение, что требует бережного обращения коллекционеров.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редких насекомых несёт риск уменьшения их популяций и нарушает природный баланс, что требует серьёзного обдумывания перед отловом.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и этические вопросы коллекционирования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Этическими нормами рекомендуется собирать только многочисленные виды, избегая вреда для экосистем и сохранения биоразнообразия в долгосрочной перспективе.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альтернативы включают создание фотоколлекций, использование видеонаблюдения и изучение следов, минимизируя вмешательство в среду обитания.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акцентируют внимание на ответственности сборщиков и необходимости поддержки естественных популяций насекомых.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подходы к охране и изучению насекомых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«отели» и цветочные луга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специализированных жилищ для пчёл и жуков на территории школ помогает увеличить популяции опылителей и поддержать экологическое равновесие.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численности и миграций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мониторинговых групп позволяет отслеживать изменения численности и миграционные пути насекомых, что важно для своевременного принятия мер охраны.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инициативы по сохранению насекомых в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национального проекта по сохранению биоразнообразия с акцентом на защиту местообитаний насекомых-опылителей.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региональных программ восстановления популяций диких пчёл и шмелей в сельских районах.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работы экологических организаций по популяризации роли насекомых в поддержании сельского хозяйства.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биологических кружков и мониторингов с привлечением школьников для сбора данных о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Этичный и законный процесс коллекционирования насекомых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инструкция с соблюдением законодательства и моральных норм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охраняемых видов связано с усилением антропогенного давления и изменениями климата, влияющими на среду обитания насекомых.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редких видов насекомых в Красной книге (2000-2022)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необходимость активных мер по охране и мониторингу насекомых для предотвращения дальнейших потерь.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участвовать в охране насекомых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участвовать в охране насекомых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принимать участие в кружках для сбора данных о местных насекомых и вести фотокаталоги, способствуя научным наблюдениям и развитию навыков.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 и проектах по восстановлению среды обитания опылителей помогает детям понять важность сохранения природы и развить экологическую ответственность.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науки и охраны: ответственность будущих поколений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коллекционирования и защита насекомых необходимы для сохранения экосистем. Образование и вовлечение молодежи обеспечат устойчивое будущее природы и науки.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2026-05-09T02:26:23Z</dcterms:created>
  <dcterms:modified xsi:type="dcterms:W3CDTF">2026-05-09T02:26:23Z</dcterms:modified>
</cp:coreProperties>
</file>