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деятельность человека и компьютерные технологии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деятельность превращает сведения в решения. Компьютеры ускоряют процессы и повышают доступность знаний.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понимать эту тему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работаем с текстами, изображениями, видео, таблицами и сообщениями, а также ищем ответы в сети. По данным ITU, в 2024 году интернетом пользовались более 5,4 млрд человек. Навыки работы с информацией нужны для учебных задач, проектов и безопасного общения.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деятельность — это целенаправленная работа с информацией, которая помогает решить конкретную задачу. Сюда входит поиск источников и отбор фактов, чтобы данные были пригодны для дальнейших выводов.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выполняются анализ и преобразование сведений: их систематизируют, сравнивают, при необходимости уточняют термины и форматы. Затем результаты сохраняют и передают туда, где они реально нужны.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информационной деятельности оценивают по достоверности, актуальности, полноте, точности и понятности. Если сведения устарели, неполны или искажены, итог решения может стать ошибочным.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информационной деятельности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информационный процесс превращается в результат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типичные ошибки на каждом шаге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и компьютера в информационном процессе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задаёт цель и отвечает за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определяет, зачем нужны сведения, формулирует цель и выбирает источники. Он анализирует смысл данных, сравнивает варианты и принимает решение, руководствуясь логикой и ответственностью за итог.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ускоряет операции и снижает ручной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выполняет быстрый поиск, вычисления, сортировку и копирование данных. Он может сжимать файлы, пересылать их и обрабатывать большие массивы, но качество результата зависит от исходных данных и корректности действий пользователя.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93" y="2128302"/>
            <a:ext cx="192150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информации, с которыми мы работаем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встречаются в учебниках, сообщениях, статьях и документах. Умение читать, пересказывать и структурировать текст помогает превращать прочитанное в понятные выводы и планы действий.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Схемы, карты, диаграммы, фотографии и рисунки передают смысл наглядно. Графика особенно полезна, когда нужно сравнивать, находить закономерности или объяснять сложные процессы простыми образами.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и видеоинформация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и видео важны для медиа, дистанционного обучения и инструкций. Они помогают освоить темы, где важны интонации, последовательность действий и демонстрация шагов.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применяются в статистике, финансах, физике, географии и в результатах измерений. Работа с таблицами и графиками развивает навыки интерпретации и проверку выводов по данным.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среды и объемов данных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 связан не только с интернетом: увеличивается число устройств, расширяются источники контента и ускоряется обмен данными.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данные и сервисы накапливаются быстрее, чем навыки их проверки, возрастает ценность критического мышления и цифровой гигиены.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 (Международный союз электросвязи) и аналитические отчёты о цифровой инфраструктуре; дата динамики — последние 10–15 лет (точные значения зависят от выбранного исследования).
</a:t>
            </a:r>
            <a:endParaRPr lang="en-US" sz="5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выполняет ввод, обработку, хранение и вывод данных. Благодаря высокой скорости он быстро перебирает варианты, сортирует материалы и автоматически делает то, что человеку пришлось бы выполнять вручную.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компьютера — точность вычислений и автоматизация повторяющихся действий. Это особенно важно при больших объёмах информации: ошибки минимизируются, а результаты воспроизводимы при одинаковых данных.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компьютер не «гарантирует истину»: если исходные сведения неверны, результат тоже будет ошибочным. Также возможны сбои программ и искажения при передаче, поэтому требуется защита данных и внимательность пользователя.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как универсальное средство обработки информации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696305"/>
            <a:ext cx="5426700" cy="23044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носителей и способов хранения информации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Оценим разные варианты по вместимости, скорости доступа, мобильности, риску потери, совместной работе и стоимости, а также сформулируем практический вывод для школьника.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носители удобны без интернета и полезны для резервного копирования. Облако лучше для обмена файлами и совместной работы, особенно при командных проектах.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технические характеристики производителей и описания облачных сервисов хранения.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повседневной работы нужны операционные системы, офисные пакеты и браузеры, а также поисковые системы и мессенджеры. Дополняют набор архиваторы, графические редакторы и электронные таблицы.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программы помогают создавать и редактировать документы, систематизировать сведения в таблицах, готовить презентации и отправлять материалы. Браузеры и поиск ускоряют нахождение источников, а архиваторы — упорядочивание файлов.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задач посложнее применяют специализированные средства: системы управления базами данных (СУБД), среды программирования, системы моделирования и платформы для совместной работы. Они позволяют анализировать данные и защищать информацию на этапах хранения и передачи.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для информационной деятельности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и проверить информацию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источниками: запрос → поиск → сравнение → оценка авторства/даты → выявление противоречий → итоговый отбор.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сети и коммуникация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сети и общие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сеть объединяет устройства в школе, офисе или дома: компьютеры получают общий доступ к файлам, печати и сервисам. Это упрощает совместную работу и снижает затраты на администрирование.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глобальная среда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связывает миллиарды устройств и дает доступ к веб-сайтам, облачным сервисам, видеосвязи и образовательным платформам. Он работает благодаря протоколам обмена и маршрутизации данных между сетями.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цифровые инструменты используются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учебной и повседневной практике задействуют «поиск–сообщение–хранение»: находят сведения, пересылают их в чатах и сохраняют материалы для дальнейшей работы.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базовые задачи закрывают поисковые сервисы, коммуникация в мессенджерах и регулярное хранение файлов в облаках; остальное — дополняющие каналы.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ориентиры для демонстрации: доли можно корректировать по данным конкретного исследования (например, ITU/Statista) и возрастной группы.
</a:t>
            </a:r>
            <a:endParaRPr lang="en-US" sz="5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— это умение искать, оценивать, создавать и безопасно распространять информацию. Она начинается с корректных запросов и заканчивается проверкой источника перед пересылкой материалов дальше.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культура и цифровая грамотность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культура предполагает точное цитирование, уважение к авторскому праву и аккуратное оформление заимствований. Это снижает риск плагиата и помогает читателю быстро найти первоисточник.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корректная сетевая коммуникация: вежливые формулировки, аргументирование и соблюдение контекста. Так уменьшается вероятность распространения искаженных трактовок и конфликтов в обсуждениях.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цифровому следу помогает понимать последствия публикаций. Стоит учитывать, что сообщения и файлы могут сохраняться, копироваться и использоваться дольше, чем кажется на первый взгляд.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9158" y="1178325"/>
            <a:ext cx="4172234" cy="3460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при работе с информацией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Фишинг, вредоносные программы, утечки данных, ложная информация и плагиат по-разному вредят пользователю, но требуют одинаково внимательного поведения: проверка, осторожность и соблюдение базовой гигиены.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каждом риске ключевой фактор — проверка и дисциплина: прежде чем действовать (переходить, загружать, пересылать), нужно подтвердить источник и целостность данных.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кибербезопасности и цифровой гигиене (общедоступные практики и рекомендации ведущих организаций).
</a:t>
            </a:r>
            <a:endParaRPr lang="en-US" sz="7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89" y="1319048"/>
            <a:ext cx="21682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27502"/>
            <a:ext cx="234000" cy="2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в образовании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 и расписания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 и сервисы расписаний помогают ученикам видеть задания и оценки в одном месте. Это снижает риск пропустить срок, а также упрощает контроль прогресса родителями.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Тестовые платформы и тренажёры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Тестовые платформы дают быстрый результат и позволяют пройти задания в нужном темпе. Ученику проще выявить слабые темы и повторить материал, не ожидая следующего занятия.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Видеоконференции и цифровые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Видеоконференции обеспечивают дистанционную поддержку и регулярную обратную связь. При корректной организации они помогают сохранять темп обучения и обсуждать трудные вопросы с преподавателем.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библиотеки и учебные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библиотеки предоставляют доступ к учебникам, справочникам и подборкам материалов по темам. Это расширяет возможности самостоятельной подготовки, особенно при работе над проектами.
</a:t>
            </a:r>
            <a:endParaRPr lang="en-US" sz="11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компьютерных технологий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особенно сильны там, где важны скорость и масштаб: обработка данных, обмен файлами и совместная работа. Но результаты зависят от качества входных данных и настройки 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преимуществ и ограничений определяется организацией процесса: резервное копирование, обновления и правила работы снижают риски и делают технологии надежным инструментом.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сопоставление характеристик (скорость, хранение, совместимость, доступность, риски); конкретные численные значения зависят от выбранной платформы.
</a:t>
            </a:r>
            <a:endParaRPr lang="en-US" sz="5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компьютерные технологии применяют для электронных карт пациентов и анализа снимков. Это помогает быстрее находить историю лечения и поддерживает врачебные решения при соблюдении требований конфиденциальности.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 реальной жизни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бизнесе системы данных обеспечивают работу баз, онлайн-касс и аналитики продаж. Компании отслеживают динамику спроса, контролируют остатки и планируют закупки на основе собранных показателей.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государственном управлении развиваются цифровые госуслуги: заявления, справки и уведомления становятся доступнее. В науке используют моделирование и обработку больших данных для проверки гипотез и экспериментов.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технологии помогают учиться, общаться и организовывать повседневные задачи. Ученики используют учебные сервисы, а многие семьи — цифровые календари для планирования дел и контроля сроков.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информационной деятельности и место человека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развития: автоматизация и ИИ + облака и персонализация при усилении защиты данных, с ответственностью пользователя в центре.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деятельность стала быстрее, точнее и доступнее благодаря компьютерам и сетям. Но качество результата определяется источниками, навыками анализа и соблюдением цифровой безопасности, а не самим «инструментом».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технологии усиливают человека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2026-05-14T12:33:31Z</dcterms:created>
  <dcterms:modified xsi:type="dcterms:W3CDTF">2026-05-14T12:33:31Z</dcterms:modified>
</cp:coreProperties>
</file>