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народные песни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чувствах, памяти и народной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помнили на слух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народная песня выросла из устной традиции. Её пели в крестьянском быту, на посиделках, в работе, на праздниках и в минуты расставания.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жанра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песен характерны параллелизм, сравнения, обращения и уменьшительно-ласкательные формы. Образы природы и повседневных вещей помогают точнее передать настроение героя.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лирической песне событие обычно отступает на второй план. Главное здесь — чувство, переживание, ожидание или воспоминание, которые слышны в каждом образе.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звучит напевно и плавно, поэтому её легко петь и запоминать. Важную роль играют повтор строк, повтор слов и ритмичность речи.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разлуки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лирических песнях часто звучит надежда на скорую встречу с любимым человеком. Герой или героиня живёт ожиданием, и это чувство делает речь особенно мягкой и трогательной.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приносит печаль, тревогу и тоску. Образы дороги, окна, реки и вечернего неба помогают показать одиночество, но рядом с ним остаётся верность и память о близком.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лирических песен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жанр соединяет личные переживания с повседневной жизнью людей.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темы связаны с чувствами и отношениями, но важны и дом, труд, природа.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фольклора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90948" y="3237659"/>
            <a:ext cx="359775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песне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часто связана с образом родины, девичьей красоты и тихой печали. Она делает песню узнаваемой и помогает передать нежное, светлое чувство.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напоминает о движении времени и о жизненном пути человека. Её течение в песне нередко созвучно разлуке, переменам и ожиданию.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и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месяц, туман и сумерки создают спокойное, задумчивое настроение. Такие детали помогают показать одиночество, тишину и скрытую тревогу.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сад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Соловей, птица и сад нередко выражают весну, любовь и надежду. Эти образы делают песню более живой и эмоционально тёплой.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лирических песнях звучит голос девушки, которая прощается с родным домом, матерью, подругами и прежней свободой. Эти строки передают волнение перед новой жизнью.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часто связаны с замужеством, созданием семьи и воспоминаниями о детстве. В них сочетаются тревога, нежность и уважение к родному дому.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девушек и молодых женщин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лирические песни отличаются от других народных песен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особенности разных жанров народной песни.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выделяется сосредоточенностью на переживаниях, тогда как другие жанры сильнее связаны с событием, обрядом или шуткой.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фольклора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поэтические приёмы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метафоры превращают обычные предметы в выразительные знаки переживания. Так появляются образы ясного сокола, широкой дороги, тихой реки и горькой доли.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создают ощущение живого разговора. Песня как будто говорит с родным человеком, с природой или с судьбой, поэтому звучит особенно близко и искренне.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песню напевной и помогают выделить главное чувство. Одна и та же строка может звучать как припев и усиливать впечатление от всего текста.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речь яркой и легко запоминающейся. Белая берёза, широкое поле и тихая река сразу настраивают слушателя на нужное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 лирической песни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личного переживания к народному поэтическому образу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манера исполнения лирической песни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Протяжное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песню исполняли медленно и плавно, чтобы каждая строка звучала выразительно. Такой темп помогал передать тоску, нежность и задумчивость, а не просто сообщить текст.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пению часто присоединялся хор, но один голос выделялся как ведущий. Он задавал мелодию, а остальные поддерживали её, создавая ощущение единого, живого звучания.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завершении становилось ясно, что смысл песни рождается вместе с музыкой. Напевность усиливала чувства, а текст помогал мелодии передать человеческие переживания особенно точно.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редко ограничивается одним чувством: в ней соседствуют печаль, ожидание и тихая надежда.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и ожидание выражены сильнее всего, но рядом с ними всегда остаются любовь и верность, делая жанр многогранным.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обзора тем лирических народных песен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в повседневной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 прялки
</a:t>
            </a:r>
            <a:pPr algn="l" indent="0" marL="0">
              <a:lnSpc>
                <a:spcPct val="115000"/>
              </a:lnSpc>
              <a:buNone/>
            </a:pPr>
            <a:r>
              <a:rPr lang="en-US" sz="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избе девушки садились за прялку и тихо начинали песню. За работой легче было делиться мыслями, вспоминать дом и мечтать о будущем. Песня наполняла вечер спокойствием и помогала не чувствовать усталость.
</a:t>
            </a:r>
            <a:endParaRPr lang="en-US" sz="856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Посиделки после трудового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заканчивалась, в избе собирались соседки и подруги. За вышиванием и разговорами звучали напевные строки о разлуке, ожидании и родных людях. Такие вечера соединяли труд, общение и память о близких.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Проводы в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отъездом или долгим расставанием песня звучала особенно тихо и трогательно. В ней слышались пожелания доброго пути, тревога за ушедшего человека и надежда на скорую встречу. Именно так быт становился частью лирики.
</a:t>
            </a:r>
            <a:endParaRPr lang="en-US" sz="8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117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песни разных областей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песни обычно звучат протяжно и спокойно, а южные — более подвижно и живо. Мелодия помогает сразу узнать местную традицию.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встречаются местные выражения и привычные для края слова. Они делают песню ближе к жизни людей и сохраняют особенности речи.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по-разному звучат поля, степи, леса, реки и сады. Эти картины отражают окружающий ландшафт и настроение песни.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слышны детали деревенской жизни: изба, дорога, работа, вечерние сборы. Через них хорошо видно, чем жил народ в своём крае.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лирической песни во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устного исполнения к записям помог сохранить тексты, мелодии и местные варианты песен.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появлялось записей и сборников, тем надёжнее сохранялась традиция и тем шире она становилась известна.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истории собирания и публикации русского фольклора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фольклористы сохраняли песни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и XX веках собиратели фольклора записывали песни в деревнях, чтобы не потерять живую устную традицию. Они фиксировали слова, напев и особенности местного произношения.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сравнивали разные варианты одного текста и замечали, как меняются отдельные строки, образы и припевы. Это помогало понять, как песня живёт в народной среде.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записям сохранились сотни песенных версий. Они стали важным источником для изучения жизни, речи и чувств людей в разные времена.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лирической песне один и тот же образ может передавать сразу несколько близких значений.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этих песнях не бывают случайными: каждый из них связывает личное чувство с понятными всем жизненными смыслами.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анализа образов в лирических народных песнях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лирические песни важны сегодня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сохраняют живую народную речь, в которой слышны простые и точные слова о чувствах, доме, дороге и родной земле.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учат замечать, как через обычные образы — окно, поле, реку, птицу — можно выразить сложные переживания человека.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помогают понять, как люди раньше относились к любви, разлуке, труду и надежде, то есть к тому, что волнует и сегодня.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мотивы остаются близкими школьникам, потому что речь в них идёт об общих для всех чувствах: ожидании, верности, грусти и радости.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анализа лирической песни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 при разборе текста и мелодии народной песни.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песня: голос народа и чувства человека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народные песни соединяют личные переживания и народную память. В их простых образах, напевности и искренности живут любовь, ожидание, верность и представление о родном доме.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2026-05-22T13:01:53Z</dcterms:created>
  <dcterms:modified xsi:type="dcterms:W3CDTF">2026-05-22T13:01:53Z</dcterms:modified>
</cp:coreProperties>
</file>