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сочетает равнины, горы и нагорья: высотные контрасты и длительное формирование рельефа.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рельефа Евразии и его развитие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рельеф Евразии особенно разнообразен
</a:t>
            </a:r>
            <a:endParaRPr lang="en-US" sz="254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лежит на нескольких плитах: где они сталкиваются и разламываются, появляются горы и активные зоны. Формы рельефа также меняли ледники, большие реки, ветер в пустынях и морские волны у берегов.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Евразии лежит на Евразийской плите. Её окраины взаимодействуют с соседними плитами, поэтому рельеф постоянно «перестраивается» под действием тектоники.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границах плит происходят столкновения и смещения. Именно там формируются крупные горные пояса и активные районы, где возможны землетрясения и извержения.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зонам повышенной тектонической активности относят районы Альп, Кавказа, Гималаев и Камчатки. Эти территории хорошо отражают связь рельефа с движением плит.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движения не прекращаются: в наше время продолжаются деформации земной коры, влияя на формы рельефа и их современное развитие.
</a:t>
            </a:r>
            <a:endParaRPr lang="en-US" sz="1588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и тектоническая основа материка
</a:t>
            </a:r>
            <a:endParaRPr lang="en-US" sz="24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880574"/>
            <a:ext cx="4106400" cy="17814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формы рельефа Евразии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Евразии много равнин, а горные пояса тянутся на огромные расстояния и достигают больших высот.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картина материка: равнин больше по площади, а горные пояса отличаются максимальной высотой и протяжённостью.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атлас.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Восточно-Европейская равнина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Восточно-Европейская равнина — одна из крупнейших равнин мира. Поверхность в основном низкая и пологая, но встречаются низменности, возвышенности и широкие речные долины.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формировался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во многом сглажен древними ледниками и длительной работой рек. Поэтому здесь удобно развиваются города, сельское хозяйство и транспортные маршруты.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Западно-Сибирская равнина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Плоская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отличается очень малым уклоном. Поэтому вода стекает медленно, а ландшафт долго сохраняет спокойные, «ровные» очертания.
</a:t>
            </a:r>
            <a:endParaRPr lang="en-US" sz="1220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 торфяники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равнине широко распространены болота, озёра и торфяники. Задержка влаги поддерживает заболоченность почти на больших площадях.
</a:t>
            </a:r>
            <a:endParaRPr lang="en-US" sz="125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толщи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рельеф связан с древним тектоническим прогибом и накоплением мощных осадочных толщ. Грунт и подстилающие породы образовывались постепенно.
</a:t>
            </a:r>
            <a:endParaRPr lang="en-US" sz="115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текут медленно и не успевают глубоко врезаться в ландшафт. Это сохраняет широкие поймы и способствует образованию влажных территорий.
</a:t>
            </a:r>
            <a:endParaRPr lang="en-US" sz="12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Высотные контрасты Евразии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самыми низкими равнинами и самыми высокими вершинами огромна: это влияет на климат и природные зоны.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 одном материке рядом располагаются очень низкие и очень высокие формы рельефа.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высот по школьным учебным материалам (ориентировочные значения).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и Тибетское нагорье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— самые высокие горы Земли. Их образование связано со столкновением Индо-Австралийской и Евразийской плит, из‑за чего горы продолжают «расти» в геологическом смысле.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расположено Тибетское нагорье — крупнейшее высокогорное плато мира. Такая высота меняет природные условия: здесь холоднее и суше, а ландшафты более суровые.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районе нередко происходят землетрясения. Высота вершин постепенно меняется из‑за выветривания и разрушения горных пород, которые «сглаживают» рельеф.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рельеф Евразии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процессов: внутренние силы Земли сменяются внешними и продолжают менять поверхность.
</a:t>
            </a:r>
            <a:endParaRPr lang="en-US" sz="12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древнее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— одна из старейших горных систем. В течение длительного времени породы разрушались, поэтому вершины стали невысокими, а формы рельефа — более сглаженными.
</a:t>
            </a:r>
            <a:endParaRPr lang="en-US" sz="1558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разрушение пород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Скандинавские горы тоже относятся к древним структурам. Их современный вид сформировался благодаря длительному выветриванию и разрушению пород.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Поднятие отдельных участков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происходило поднятие отдельных участков земной коры. Именно поэтому на фоне «стертых» форм сохранились более приподнятые участки ландшафта.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горы: Урал и Скандинавские горы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Камчатка: как вулканы строят ландшафт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Камчатке вулканы образуют целые «ярусы» рельефа: от подножий с осыпями до крутых склонов с лавовыми потоками. В районах активного вулканизма часто бывает подземная дрожь, меняющая трещиноватость пород. Наблюдения помогают понять, как современная Земля формирует горные формы.
</a:t>
            </a:r>
            <a:endParaRPr lang="en-US" sz="110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Курильские острова: дуга вулканов и быстрые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Курильские острова — часть зоны, где вулканическая активность тесно связана с землетрясениями. Здесь встречаются вулканические конусы, поля застывшей лавы и участки с нарушенными породами. Такие территории дают наглядный пример того, как тектонические процессы напрямую «перекраивают» рельеф во времени.
</a:t>
            </a:r>
            <a:endParaRPr lang="en-US" sz="1077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 горячие источники: следы подземного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вулканизм и землетрясения заметны не только на картах, но и в повседневной жизни: есть горячие источники, выходы пара и участки с трещинами в земной коре. Эти признаки указывают на активные процессы в глубине. Поэтому регион особенно важен для изучения современного рельефообразования.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 на востоке Евразии: огонь, землетрясения и живые процессы рельефа
</a:t>
            </a:r>
            <a:endParaRPr lang="en-US" sz="19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силы, изменяющие рельеф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выветривание действуют почти повсеместно и меняют формы рельефа за счёт постоянного «перекраивания» поверхности.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рельеф Евразии формируется несколькими внешними процессами одновременно: одни создают новые формы, другие их разрушают и переносят.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схема (шкала 1–5) по роли процессов в рельефообразовании; школьная география, общие сведения.
</a:t>
            </a:r>
            <a:endParaRPr lang="en-US" sz="10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Оледенение оставило не только морены и валуны, но и многочисленные озёрные котловины. Поэтому следы льда заметны в современной карте водоёмов.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регионах огромное количество озёр связано с работой древних ледников.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
</a:t>
            </a:r>
            <a:endParaRPr lang="en-US" sz="450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и географические атласы: материалы о ледниковом рельефе Севера Европы и России.
</a:t>
            </a:r>
            <a:endParaRPr lang="en-US" sz="11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9660" y="1038300"/>
            <a:ext cx="3264530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формы рельефа: у каждого типа есть свой «источник» энергии и свои характерные примеры. Внутренние силы поднимают и перестраивают земную кору, а внешние — формируют детали поверхности.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рельефа имеют разное происхождение, но все они складываются из совместной работы внутренних и внешних сил.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 (обобщение).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рельефа и их происхождение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 создатели долин и равнин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Обь, Енисей, Лена, Волга, Янцзы и Ганг размывают берега и русла, переносят обломки вниз по течению. В низинах вода замедляется, и наносы откладываются слоями.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 долинах формируются террасы и дельты: поверхность становится «ступенчатой» и удобной для хозяйства. Слоистое строение равнин часто связано именно с накоплением речных отложений.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 дают людям удобные территории: здесь проще строить поселения, дороги и переправы. Плюс, рядом находятся вода и плодородные почвы, которые поддерживают земледелие.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ветровые формы рельефа
</a:t>
            </a:r>
            <a:endParaRPr lang="en-US" sz="2897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Движущийся песок
</a:t>
            </a:r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Азии, Аравии и пустыне Гоби ветер переносит песок и более мелкие частицы. Они ударяют о поверхность, постепенно меняя очертания местности и наращивая рельеф.
</a:t>
            </a:r>
            <a:endParaRPr lang="en-US" sz="1192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Дюны и барханы
</a:t>
            </a:r>
            <a:pPr algn="l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поток ветра регулярно усиливается, возникают дюны и барханы. Их формы зависят от направления ветра и количества песка: гребни перемещаются, а «передний» край растёт быстрее.
</a:t>
            </a:r>
            <a:endParaRPr lang="en-US" sz="1128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в сухом климате
</a:t>
            </a:r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воздух и большие суточные колебания температуры ускоряют разрушение пород. Трещины расширяются, камни дробятся, а ветер подхватывает получившиеся частицы, поддерживая постоянное изменение поверхности.
</a:t>
            </a:r>
            <a:endParaRPr lang="en-US" sz="1061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изменения идут медленнее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мало осадков, поэтому вода реже размывает грунт и не «смывает» накопленные формы. Поэтому рельеф меняется постепенно, в отличие от районов с сильными дождями и активными реками.
</a:t>
            </a:r>
            <a:endParaRPr lang="en-US" sz="11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рельефа и высотной поясности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высоких горах природные условия меняются быстрее: температура падает, а осадки и состав растительности становятся иными, поэтому поясов больше.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тенденцию: чем выше горный массив, тем шире «набор» природных зон — от лесов у подножий до снегов и ледников на вершинах.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схема (порядок значений отражает школьную идею о росте числа поясов с высотой; без привязки к точным измерениям для отдельных вершин).
</a:t>
            </a:r>
            <a:endParaRPr lang="en-US" sz="8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трудности рельефа для жизни людей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удобны для строительства городов, дорог и сельского хозяйства: там легче прокладывать пути, проще разворачивать коммуникации и обрабатывать почвы. Для людей это часто означает более высокую плотность населения.
</a:t>
            </a:r>
            <a:endParaRPr lang="en-US" sz="153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нередко встречаются полезные ископаемые и сохраняются запасы воды, которые используют для гидроэнергетики и водоснабжения. Но строительство и транспорт сложнее из‑за склонов, а землетрясения, оползни и лавины повышают риски.
</a:t>
            </a:r>
            <a:endParaRPr lang="en-US" sz="153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рельеф влияет на хозяйство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логика влияния форм рельефа на виды деятельности (учебная схема).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Евразия: рельеф, который постоянно «работает»
</a:t>
            </a:r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Евразии действительно разнообразен: равнины и пустыни соседствуют с высокими горами и нагорьями. Его основа связана с тектоникой плит, а современный облик создают реки, ледники, ветер и море.
</a:t>
            </a:r>
            <a:endParaRPr lang="en-US" sz="393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2026-05-13T02:23:19Z</dcterms:created>
  <dcterms:modified xsi:type="dcterms:W3CDTF">2026-05-13T02:23:19Z</dcterms:modified>
</cp:coreProperties>
</file>