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Венера: соседняя планета и главный пример экстремального парникового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горячая планета Солнечной системы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Венера важна для астрономии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похожа на Землю по размеру, но её атмосфера, температура и давление показывают, как по-разному могут развиваться планеты земной группы.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необычный режим вращения делает Венеру исключением среди планет земной группы.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243 земных суток
</a:t>
            </a:r>
            <a:endParaRPr lang="en-US" sz="3763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один оборот Венеры вокруг своей оси, и это дольше её года.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Exploration; Encyclopaedia Britannica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Венеры и Земли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близкие по размеру планеты могут иметь совершенно разные условия.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 размерам не приводит к сходству климата: решающим оказывается состав атмосферы и её плотность.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Exploration; Encyclopaedia Britannica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Облачный покров Венеры и его состав
</a:t>
            </a:r>
            <a:endParaRPr lang="en-US" sz="3244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Облачный слой Венеры начинается примерно на высоте 45–70 км и полностью скрывает поверхность в видимом диапазоне. Именно поэтому планету долго было трудно изучать напрямую.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Сернокислые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главным образом из капель серной кислоты. Это делает атмосферу химически агрессивной и формирует плотную, почти непрозрачную оболочку вокруг планеты.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верхняя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атмосферы движутся быстрее поверхности планеты. Такое сверхвращение связано с мощными ветрами и сложной циркуляцией, которую учёные изучают до сих пор.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отражательная 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Венеры около 0,75: она отражает большую часть падающего света и выглядит ярче большинства объектов ночного неба, уступая лишь Луне и Солнцу.
</a:t>
            </a:r>
            <a:endParaRPr lang="en-US" sz="12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атмосфера задерживает значительную часть тепла, а поверхность почти не теряет его в космос в инфракрасном диапазоне.
</a:t>
            </a:r>
            <a:endParaRPr lang="en-US" sz="121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Solar System Exploration; данные по альбедо и парниковому эффекту Венеры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Венеры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высоком альбедо Венера сильно нагревается: отражение света не компенсирует мощное удержание тепла атмосферой.
</a:t>
            </a:r>
            <a:endParaRPr lang="en-US" sz="12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на Венере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 поверхности в десятки раз выше земного усиливает тепловую нагрузку. При таких условиях атмосфера работает как плотная оболочка, удерживающая энергию почти без потерь.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инфракрасного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в атмосфере Венеры поглощает тепловое излучение поверхности и не даёт планете быстро охлаждаться, создавая крайне эффективный тепловой барьер.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Меркурием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Меркурий, находящийся ближе к Солнцу, холоднее Венеры. У него почти нет плотной атмосферы, поэтому тепло не накапливается так долго и интенсивно.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тепловая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показывает пример неконтролируемого парникового эффекта, когда атмосфера перестаёт регулировать климат и начинает стабильно поддерживать экстремально высокую температуру.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Венера стала раскалённой планетой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представлениях о ранней эволюции атмосферы и потере воды
</a:t>
            </a:r>
            <a:endParaRPr lang="en-US" sz="331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Венере выделяются крупные возвышенности, среди которых особенно известна Иштар-Терра. Это один из самых высоких и сложных по строению районов планеты, важный для понимания её тектоники и истории.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кратеров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Кратеров на Венере сравнительно немного, что указывает на относительно молодую поверхность. Это означает, что древние следы ударов часто были стёрты вулканизмом и последующей геологической переработкой.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равнины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поверхности занимают широкие лавовые равнины. Они свидетельствуют о масштабных излияниях расплавленного вещества в прошлом и о том, что поверхность Венеры неоднократно обновлялась.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крупные области поверхности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 возможная современная активность
</a:t>
            </a:r>
            <a:endParaRPr lang="en-US" sz="267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Поверхность, которая ещё меняется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данные показывают на Венере сотни вулканических построек и протяжённые лавовые поля. Некоторые участки выглядят моложе соседних, что говорит о неодинаковой геологической истории поверхности и возможном продолжении внутренних процессов.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недавних преобразований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районах исследователи обнаружили признаки изменений, которые могут быть связаны с вулканизмом. Такие наблюдения особенно важны, потому что плотные облака скрывают поверхность от обычного зрения и требуют более сложных методов изучения.
</a:t>
            </a:r>
            <a:endParaRPr lang="en-US" sz="1111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 живой геологией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остаётся одной из немногих планет, где внутренняя геология может быть активной и сегодня. Для школьника это хороший пример того, что даже внешне «спокойная» планета способна сохранять мощные глубинные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медленного и ретроградного вращения один венерианский день необычно длинен и связан с нетипичным движением Солнца по небу.
</a:t>
            </a:r>
            <a:endParaRPr lang="en-US" sz="118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общепринятые астрономические параметры Венеры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Сутки, год и направление вращения Венеры
</a:t>
            </a:r>
            <a:endParaRPr lang="en-US" sz="302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Венере сутки длиннее года, а обратное вращение делает солнечный цикл принципиально иным, чем на Земле.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Венера вращается в обратную сторону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сдвиг оси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из гипотез, крупное столкновение или серия ударов изменили направление вращения и наклон оси, запустив долгую перестройку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эволюция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приливные взаимодействия и влияние плотной атмосферы могли замедлять вращение, пока планета не пришла к современному ретроградному режиму.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сформировалась как планета земного типа, но её дальнейшая динамика могла сильно отличаться от земной уже на ранних этапах.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 позволили получить данные, которые невозможно собрать с Земли из-за плотных облаков и экстремальных условий у поверхности.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миссия добавляла новый уровень знаний: от первых измерений у поверхности до глобального радиолокационного картирования и изучения атмосферы.
</a:t>
            </a:r>
            <a:endParaRPr lang="en-US" sz="106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NASA; архивы советской программы «Венера»; ESA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миссии к Венере и их результаты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Венеру сквозь плотную атмосферу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проходит сквозь облака лучше видимого света, поэтому даёт изображения рельефа, позволяет оценивать высоты и выявлять крупные геологические структуры на поверхности.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окна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диапазонах инфракрасного излучения атмосфера Венеры частично прозрачна, и это помогает наблюдать отдельные участки нижних слоёв и тепловые аномалии.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Спускаемые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Посадочные модули измеряют температуру, давление и состав газа прямо у поверхности, где оптические методы почти бесполезны из-за плотных облаков и высокой жары.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радарных снимков, спектральных измерений и данных посадок позволяет восстанавливать строение планеты, не видя её поверхности в обычном свете.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Следовые газы, включая сернистый газ и водяной пар, влияют на химию облаков, хотя их доля крайне мала по сравнению с основными компонентами.
</a:t>
            </a:r>
            <a:endParaRPr lang="en-US" sz="112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общепринятые данные по составу атмосферы Венеры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Венеры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углекислого газа и почти полное отсутствие водяного пара объясняют высокую плотность атмосферы и мощный парниковый эффект.
</a:t>
            </a:r>
            <a:endParaRPr lang="en-US" sz="10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и Земля: сходное начало и разные последствия
</a:t>
            </a:r>
            <a:endParaRPr lang="en-US" sz="3320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почти одного размера с Землёй, поэтому долгое время её рассматривали как ближайшую «сестру» нашей планеты по физическим параметрам и плотности.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судьба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прошлом на Венере действительно было больше воды, её постепенная утрата могла радикально изменить климат, химический состав атмосферы и геологическую эволюцию.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планет показывает, что даже при близких размерах итоговое состояние зависит от атмосферы, солнечного нагрева и способности удерживать воду.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как пример климатической катастрофы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Планета, потерявшая равновесие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Венера, возможно, была ближе к умеренному миру, но её климат вышел из устойчивого состояния. Усиление испарения, рост содержания водяного пара и последующая потеря воды сделали атмосферу всё более горячей и плотной.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Парниковая ловушка в действии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поверхность Венеры нагрета до экстремальных значений, а плотный слой углекислого газа почти не выпускает тепло наружу. Это наглядный пример того, как атмосфера может превратиться в замкнутую тепловую ловушку.
</a:t>
            </a:r>
            <a:endParaRPr lang="en-US" sz="1196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для земных миров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Венеру, учёные видят пределы, за которыми климат становится непригодным для привычной нам жизни. Сравнение с Землёй помогает точнее оценивать устойчивость атмосферы и возможные последствия её изменения.
</a:t>
            </a:r>
            <a:endParaRPr lang="en-US" sz="11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исследования Венеры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аппараты должны уточнить строение атмосферы, тепловой режим и распределение минералов на поверхности, скрытой плотными облаками.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орбитальные миссии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Радарные наблюдения помогут получить более точные карты рельефа и проследить изменения в районах, где возможна недавняя геологическая активность.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Радиолокационное картирование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приборы будут анализировать состав облаков и газов, чтобы понять, как формировалась современная атмосфера и куда исчезла вода.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облаков и химии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спускаемые аппараты должны выдерживать высокие температуру и давление, чтобы непосредственно измерить параметры у поверхности и проверить гипотезы о вулканизме.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в экстремальных условиях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помогает проверять модели, которые описывают переход планеты от потенциально умеренного состояния к экстремальному климату.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исследований по данным NASA и ESA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Венера остаётся ключевым объектом исследований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исследований связаны между собой: чтобы понять нынешнюю Венеру, нужно одновременно изучать её атмосферу, поверхность и историю воды.
</a:t>
            </a:r>
            <a:endParaRPr lang="en-US" sz="10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показывает пределы планетного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убеждает, что размер, похожий на земной, не гарантирует пригодных условий. Её история соединяет атмосферу, геологию и эволюцию, напоминая: климат планеты может измениться радикально и надолго.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2026-05-31T18:18:33Z</dcterms:created>
  <dcterms:modified xsi:type="dcterms:W3CDTF">2026-05-31T18:18:33Z</dcterms:modified>
</cp:coreProperties>
</file>