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Газообмен в лёгких и тканях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доставки кислорода и удаления углекислого газа в организме.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газообмена для здоровья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поддерживает клеточное дыхание и энергетический обмен. Недостаток кислорода снижает функции органов, а избыток CO2 вызывает отравление. Он регулирует кислотно-щелочной баланс и обеспечивает работу нервных 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и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согревает и очищает воздух перед попаданием в лёгкие. Дыхательные пути – глотка, гортань и трахея – обеспечивают проход воздуха к бронхам.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их разветвления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делятся на более мелкие ответвления, создавая разветвлённую сеть, ведущую воздух к альвеолам. Такая структура повышает эффективность доставки воздуха.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место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представляют собой крошечные воздушные пузырьки с тонкими стенками, окружённые капиллярами, обеспечивающие максимальную площадь для обмена газами между воздухом и кровью.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дыхательной системы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внутренней поверхности альвеол, обеспечивающая эффективный обмен кислородом и углекислым газом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Сравнимая с площадью теннисного корта поверхность облегчает всасывание кислорода и выделение CO2 благодаря тончайшей мембране.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2020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м²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2021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воздуха при вдохе и выдохе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Выдыхаемый воздух содержит значительно меньше кислорода и больше углекислого газа по сравнению с вдыхаемым.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обмен газов: кислород усваивается, а углекислый газ выделяется во время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вдоха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диафрагма сокращается и опускается, расширяя грудную клетку. Через бронхи воздух поступает в лёгкие, наполняя альвеолы кислородом.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выдоха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диафрагма расслабляется, грудная клетка уменьшается в объёме, воздух с углекислым газом выходит из лёгких наружу.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вдох и выдох?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газообмена в организме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дыхательного цикла и транспорта газов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 в транспорте газов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связывает кислород в лёгких, обеспечивая его эффективный перенос с кровью к органам и тканям в организме.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гемоглобин отдает кислород для клеточного дыхания и связывает углекислый газ для дальнейшего вывода из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связывать до четырёх молекул кислорода на одну молекулу гемоглобина увеличивает его транспортную ёмкость.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состав артериальной и венозной крови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парциального давления кислорода и углекислого газа в артериальной и венозной крови демонстрирует работу газообмена.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кровь богата кислородом, а венозная — углекислым газом, что отражает процесс газообмена в тканях.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2019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диффузии газов в альвеолах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происходит из-за разницы концентраций кислорода и углекислого газа между воздухом в альвеолах и кровью в капиллярах.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переходит в кровь, а углекислый газ — обратно в альвеолы, обеспечивая постоянный газообмен для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тканях организма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тканей гемоглобин освобождает кислород, который затем поступает в клетки для поддержки процессов клеточного дыхания и производства энергии.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клеточного дыхания образуется углекислый газ, который диффундирует из клеток обратно в кровь, связываясь с растворённым состоянием и гемоглобином.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основной механизм обмена газов на клеточном уровне, обеспечивающий перемещение кислорода и углекислого газа между кровью и тканями без затрат энергии.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газообмена в тканях важно для поддержания жизнедеятельности всех органов, так как без кислорода клетки не смогут синтезировать необходимую для работы энергию.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клинических исследований по газообмену,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насыщения гемоглобина кислородом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давления кислорода ниже 60 мм рт. ст. насыщение гемоглобина быстро падает, что уменьшает доставку кислорода к тканям.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даже небольшое снижение O2 приводит к значительному уменьшению кислородной ёмкости крови, особенно в условиях гипоксии.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газообмен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дыхании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активности частота и глубина дыхания увеличиваются, что повышает поступление кислорода в лёгкие и ускоряет удаление углекислого газа из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кровоток, что ускоряет транспорт кислорода к мышцам и выведение CO2, обеспечивая эффективное снабжение энергией при нагрузках.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газообмена: примеры заболеваний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вызывает воспаление альвеолярных стенок, уменьшая площадь для газообмена и снижая поступление кислорода к крови.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ограничивает поток воздуха, сужая дыхательные пути, что затрудняет обмен газов и провоцирует одышку.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Гипоксия проявляется усталостью и цианозом кожи из-за недостатка кислорода, требуя немедленного медицинского вмешательства.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66492" y="787575"/>
            <a:ext cx="5611017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газообмена в лёгких и тканях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направление транспорта кислорода и углекислого газа, а также участие гемоглобина в каждом участке газообмена.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ткани выполняют противоположные, взаимодополняющие функции в процессе газообмена, обеспечивая жизнеспособность организма.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2021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в горы организм начинает чаще и глубже дышать, чтобы компенсировать низкое содержание кислорода в воздухе. Это помогает увеличить поступление кислорода в кровь, сохраняя энергию.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эритроцитов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пребывание на высоте стимулирует выработку эритроцитов, что повышает способность крови переносить кислород. Также изменяется строение гемоглобина для лучшего захвата O2.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газообмена на большой высоте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434" y="1512375"/>
            <a:ext cx="256331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загрязнения воздуха для газообмена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альвеол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токсинами приводит к воспалению и разрушению альвеолярных стенок, снижая площадь газообмена и ухудшая дыхательную функцию.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риска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загрязнённого воздуха увеличивает вероятность бронхитов, астмы и других хронических заболеваний дыхательной системы.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общей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насыщение крови кислородом влияет на работу мышц и головного мозга, вызывая усталость и снижение работоспособности.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дыхание через кожу и 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и лягушки способны насыщать кровь кислородом как через кожу, так и лёгкими. Это позволяет им дышать в воде и на суше, адаптируясь к разным условиям среды.
</a:t>
            </a:r>
            <a:endParaRPr lang="en-US" sz="107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газообмен в жабрах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эффективный обмен кислорода и углекислого газа при прохождении воды. Их структура обеспечивает максимальную площадь для диффузии и поддержание жизни под водой.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специализированная 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уникальные воздушные мешки и высокоэффективные лёгкие, что увеличивает объём поступающего кислорода и поддерживает энергию во время полёта.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газообмена у разных животных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эффективность газообмена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влияет на скорость метаболических процессов, при увеличении температуры обмен газов ускоряется, улучшая доставку кислорода к клеткам.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повышает потребность организма в кислороде, стимулируя учащение дыхания и кровообращения для лучших обменных условий.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лёгких сокращают площадь и проницаемость альвеол, снижая способность крови насыщаться кислородом и выводить CO2.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состав воздуха определяют количество доступного кислорода, из-за чего на большой высоте или в загрязнённых районах газообмен ухудшается.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как основа жизни и здоровья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обеспечивает организм кислородом для энергии и удаляет углекислый газ, поддерживая здоровье. Его поддержание зависит от правильного строения дыхательной системы и условий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2026-05-09T22:42:30Z</dcterms:created>
  <dcterms:modified xsi:type="dcterms:W3CDTF">2026-05-09T22:42:30Z</dcterms:modified>
</cp:coreProperties>
</file>