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биотические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— взаимоотношения живых организмов в природе, влияющие на экосистемы.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история и наука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«биотические факторы» возник в XX веке с развитием экологии. Учёные Мобиус, Докучаев и Геккель заложили основы понимания взаимодействия живых организмов и их влияния на устойчивость экосистем.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как взаимовыгодное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цветы, получая нектар, а растения получают возможность размножаться. Этот пример мутуализма поддерживает разнообразие растений и насекомых в экосистемах.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свет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сдерживают рост низкорослых растений, ограничивая доступ света. Такая борьба влияет на распределение видов и формирование растительного покрова.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клещей на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кровью животных, ослабляя их здоровье и иногда передавая болезни. Эти отношения резко влияют на здоровье популяций хозяев.
</a:t>
            </a:r>
            <a:endParaRPr lang="en-US" sz="93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биотических факторов в природе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взаимодействия включают мутуализм — когда обе стороны получают выгоду, и комменсализм, где одна сторона выигрывает, не нанося вреда другой.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взаимодействия — конкуренция, хищничество и паразитизм, приводящие к борьбе за выживание и влиянию на численность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биотических взаимодействий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отношения — когда взаимодействие не оказывает значимого влияния на обе стороны, обеспечивая разнообразие видов в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998" y="1572310"/>
            <a:ext cx="424917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биотических факторов и их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формы биотических взаимодействий, примеры и их значение для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биотических факторов формирует устойчивость и функциональность природных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 для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жертв, предотвращая перенаселение. Например, волки зависят от зайцев как основного источника пищи, что формирует циклы их популяций.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зайцев приводит к уменьшению количества волков, что поддерживает баланс и помогает сохранить разнообразие видов в экосистеме.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Взаимодействие: хищник и жертва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цветковые растения, получая нектар и обеспечивая размножение растений, важное для экосистем и сельского хозяйства.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кишечнике человека улучшают пищеварение, получая среду и питательные вещества, что важно для здоровья обеих сторон.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азотофиксирующих бактерий способствуют обогащению почвы азотом, повышая урожайность и поддерживая рост растений.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Рыбы-лоцманы очищают акул от паразитов, получая при этом пищу, что отражает взаимовыгодные отношения в океане.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примеры и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Вред, наносимый гельминтами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Гельминты у млекопитающих вызывают болезни, снижают иммунитет и уменьшают способность к размножению, что ослабляет популяцию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паразитических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Омела, паразитируя на деревьях, поглощает питательные вещества и замедляет рост хозяина, что влияет на структуру лесных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взаимосвязи численности зайцев и волков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популяций демонстрирует зависимость численности хищников от количества жертв на протяжении десятилетия.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зайцев приводит к уменьшению волков, а рост зайцев способствует увеличению их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экологического мониторинга, 2010–2020 гг.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конкуренции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конкуренции в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за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подавляют рост подлеска, ограничивая доступ к солнечному свету и изменяя структуру леса.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водных экосистемах растения и животные конкурируют за ограниченное место обитания, влияя на плотность и распределение видов.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пищу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и волки соперничают за единую добычу, что сдерживает их популяции и способствует естественному отбору.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важным источником пищи для многих животных: ягоды кормят птиц и млекопитающих, обеспечивая их энергией и питательными веществами в различные сезоны.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питания, растения предоставляют укрытия и материалы для гнёзд. Пустоты в стволах деревьев защищают белок и птиц, а ветви служат строительным сырьём для жилищ.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животных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как биотические факторы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расщепляют мёртвые растения и животных, возвращая питательные вещества в почву для следующего цикла жизни в экосистеме.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бактериями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преобразуют атмосферный азот в формы, доступные для растений, что поддерживает их рост и развитие.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обеспечивают непрерывное обновление питательных веществ, способствуя плодородию почв и поддержанию экологического баланса.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соотношение организмов в 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растений составляет основу, обеспечивая энергию через фотосинтез для всех остальных уровней.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распределение ролей в экосистеме подчёркивает важность каждого звена для её 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биотический фактор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значительно трансформирует природные сообщества, приводя к утрате видов и изменению баланса в природе. Урбанизация и сельское хозяйство влияют на естественные цепи питания.
</a:t>
            </a:r>
            <a:endParaRPr lang="en-US" sz="1016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экосистем вызывают загрязнение и снижение биоразнообразия. Это требует разработки мер по сохранению природы и адаптации хозяйственных практик для минимизации ущерба.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биотические и абиотические факторы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факторов, влияющих на экосистемы, с примерами и их ролью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факторов играют жизненно важную роль, влияя на функционирование и развитие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способствует развитию уникальных видов, создавая устойчивые взаимосвязи и помогающие выживанию в сложных условиях.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стимулирует генетическое разнообразие, отбрасывая слабых и способствуя эволюционному прогрессу видов.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бактерий и растений привела к появлению азотофиксирующих культур, увеличивающих плодородие почв и поддерживающих экосистемы.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биотических факторов на биоразнообразие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цепочка питания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движение энергии от производителей к потребителям и разлагателям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опылители и микроорганизмы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цветы, способствуя размножению растений. Бактерии улучшают почвенное плодородие, помогая сохранять здоровье экосистем.
</a:t>
            </a:r>
            <a:endParaRPr lang="en-US" sz="94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растений и их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 колорадский жук повреждают сельскохозяйственные культуры, снижая урожайность и вызывая экономический ущерб.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паразитов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гусеницы и клещи, ослабляют хозяев, влияя на численность видов и динамику сообществ.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и полезные биотические факторы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и охрана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редкие виды помогает понимание их биотических связей и создание специально охраняемых территорий.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природных цепей питания укрепляет экосистемы и повышает их устойчивость к внешним воздействиям.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интродукции новых видов препятствует нарушению баланса и уменьшению местного биоразнообразия.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охраны природы включает мониторинг, защиту и образование для устойчивого взаимодействия человека и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биотических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формируют основу жизни, регулируя численность и развитие организмов. Их понимание необходимо для эффективной защиты природы и будущего нашей планеты.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2026-05-09T08:01:03Z</dcterms:created>
  <dcterms:modified xsi:type="dcterms:W3CDTF">2026-05-09T08:01:03Z</dcterms:modified>
</cp:coreProperties>
</file>