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 Brief von Sven: урок немецкого языка во 2 классе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письмо Свена учит читать по-немецки с интересом.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Свена: простой старт для второго класса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о письме опирается на знакомые ситуации: приветствие, дружбу и вежливые слова. Дети легко узнают Hallo, Freund, ich, du, danke, Bitte, Tschüss и учатся понимать смысл без длинных объяснений.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8313" y="2167838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Sven легко запомнить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 ясное имя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Sven состоит из нескольких букв, быстро читается и не перегружает ребёнка новыми звуками. Такое имя удобно для первого знакомства с немецким текстом и не вызывает лишних трудностей.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знакомо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имени напоминает привычный для русскоязычных детей звук [св]. Благодаря этому Sven произносится уверенно, а чтение иностранного имени кажется посильным и даже немного увлекательным.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герой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Sven сразу делает текст похожим на подлинное письмо, а не на набор слов. Ребёнок видит конкретного автора и легче связывает чтение с живым человеком и его сообщением.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его почтовые детали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легко узнать конверт, марку, имя отправителя и короткий адрес. Такие детали делают письмо понятным предметом урока и помогают увидеть, как выглядит настоящее сообщение.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почты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Brief, Umschlag, Adresse и Absender расширяют словарь по теме почты. Они относятся к повседневной жизни и помогают ребёнку быстро связать немецкое слово с привычным предметом.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письмо на немецком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часто открывается словом Hallo! Оно простое, дружелюбное и сразу создаёт тёплый тон. Для ребёнка это понятный пример обращения к другому человеку без лишней сложности.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Lieber Freund! показывает личное обращение и доброжелательность автора. Она помогает увидеть, что письмо адресовано конкретному человеку, а не «всем сразу» — как будто Свен машет рукой издалека.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начало учит вежливому и внимательному общению. Дети видят, что даже короткое немецкое письмо может звучать приветливо, ясно и по-доброму с самой первой строки.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письмо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ich, du, mein и dein часто встречаются в простых фразах. Они помогают понять, кто говорит, к кому обращаются и о ком идёт речь в письме.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danke и bitte делают текст вежливым и дружелюбным. Ребёнок легко замечает их в письме и начинает узнавать привычные формы общения в немецком языке.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kommt, bald и heute добавляют движение и время. Благодаря им письмо становится живым: в нём есть ожидание, событие или обещание, а не просто отдельные слова.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повторяющиеся модели помогают читать увереннее. Чем чаще ребёнок встречает знакомые слова, тем быстрее он понимает смысл текста и меньше боится нового языка.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Свена читается по шагам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короткого сообщения от автора к читателю и обратно.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простое письмо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письма стоит обращение. Оно сразу показывает, кому написано сообщение, и помогает ребёнку увидеть личный характер текста.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идёт основное сообщение. Здесь автор сообщает новость, приглашает, спрашивает или пишет доброе пожелание — обычно коротко и понятно.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подпись. Она показывает, кто написал письмо, и помогает запомнить автора, например имя Sven.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способ дружбы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 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людям оставаться рядом, даже если они далеко друг от друга. Свен пишет, чтобы не потерять контакт и поделиться доброй новостью.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слышится внимание к другому человеку. Это не сухое сообщение, а дружеский жест, который показывает заботу, память и желание порадовать адресата.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у ребёнка возникает желание откликнуться. Письмо будто приглашает продолжить разговор — ответом, улыбкой или короткой фразой по-немецки.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сцена чтения письма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открытый конверт, рядом стоит лампа, а ребёнок внимательно читает короткое письмо. Комната выглядит спокойно и по-домашнему. Но именно здесь начинается маленькое приключение: одно письмо превращает обычный вечер в событие.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и большая новость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уютной комнате слышно только шуршание бумаги. Ребёнок держит письмо обеими руками и старается не пропустить ни одного слова. На фоне видны Tisch, Brief, Licht и Haus — простые слова, которые легко запомнить вместе с картинкой.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письмо радует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обычным: стол, комната, конверт. Но после чтения лицо ребёнка меняется, потому что в письме есть добрая новость. Так учебная сцена становится живой, а немецкие слова — понятными и почти родными.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делают чтение особенно увлекательным: кто написал письмо, что в нём сказано и каким будет ответ.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вопроса удерживают внимание ребёнка и превращают короткий текст в маленькую загадку, которую хочется дочитать до конца.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учебной темы и логика чтения короткого письма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добрые фразы на немецком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Hallo и Tschüss помогают начать и завершить письмо по-доброму. Ребёнок сразу видит, что немецкая речь может быть тёплой, простой и очень понятной.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Bitte и Danke знакомят с основами вежливого общения. Они часто повторяются в повседневных ситуациях, поэтому легко запоминаются и быстро узнаются в тексте.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Liebe Grüße делает письмо личным и дружелюбным. Она показывает, что даже короткое сообщение может звучать сердечно и по-настоящему по-человечески.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попадает к адресату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 путь письма от автора к читателю и опирается на ключевые слова темы: schreiben, schicken, ankommen, öffnen.
</a:t>
            </a:r>
            <a:endParaRPr lang="en-US" sz="8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письма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помогают быстро уловить тему письма. Когда ребёнок узнаёт имена и простые выражения, текст становится понятнее почти с первого взгляда.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обращение сразу показывает, кому адресовано сообщение. Это помогает отличить обычный текст от настоящего письма и почувствовать его дружелюбный тон.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удобно читать вслух и понимать по частям. Такой формат не перегружает, а наоборот, поддерживает уверенность на первом этапе чтения.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устойчивые выражения помогают запомнить смысл. Ребёнок видит знакомые элементы и легче догадывается, о чём говорит автор.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радости после чтения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письма у ребёнка может появиться улыбка, удивление или настоящее любопытство. Короткое сообщение вдруг делает обычный день чуть светлее и интереснее.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сцена помогает соединить понимание текста с эмоцией. Урок становится живым: ребёнок не просто читает слова, а переживает маленькую радость вместе с героем.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письма от Свена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напоминает, что дружба держится на внимании и простых знаках заботы. Даже короткое сообщение может показать: о человеке помнят и хотят поддержать контакт.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на немецком языке не обязаны быть длинными. Иногда достаточно приветствия, благодарности и подписи, чтобы письмо прозвучало искренне и тепло.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замечать ценность маленьких сообщений. Они не только передают новость, но и приносят радость, как неожиданный, но приятный привет издалека.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ребёнок узнаёт на уроке немецкого языка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знакомится с письмом как с реальным способом общения и учится видеть в нём привычную жизненную ситуацию, а не просто набор слов.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находят в тексте Hallo и другие простые формулы обращения, чтобы понять, как по-немецки начинают дружелюбное сообщение.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помогает узнавать короткие слова и повторяющиеся выражения, которые часто встречаются в первых текстах на немецком языке.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замечают имя Sven, понимают, кто написал письмо, и учатся определять общий смысл по нескольким понятным признакам.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прочтения к ответу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короткое письмо запускает цепочку понимания, эмоций и дальнейшего общения.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историю особенно подходящей для 2 класса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вход в тему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письмо и понятное имя сразу снижают трудность чтения. Ребёнок быстро включается в сюжет и не теряется в длинных фразах.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опирается на знакомые ситуации: приветствие, дружбу, благодарность и обмен сообщениями. Это помогает увидеть немецкий язык как часть повседневного общения.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интерес к продолжению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тайна и добрый тон вызывают желание дочитать и ответить. Материал остаётся дружелюбным, запоминающимся и очень удобным для младших школьников.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 Brief von Sven: короткий текст, добрые слова и первые шаги в немецком
</a:t>
            </a:r>
            <a:endParaRPr lang="en-US" sz="2501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письме от Свена показывает, как несколько простых слов могут создать понятный сюжет, вызвать интерес к чтению и подарить детям радость первого знакомства с немецким языком.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2026-05-25T00:18:32Z</dcterms:created>
  <dcterms:modified xsi:type="dcterms:W3CDTF">2026-05-25T00:18:32Z</dcterms:modified>
</cp:coreProperties>
</file>