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image" Target="../media/image-12-6.jpe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925" y="2948274"/>
            <a:ext cx="3804900" cy="17612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9925" y="912400"/>
            <a:ext cx="4302000" cy="19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7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Указатель теорем в геометрии: зачем он нужен
</a:t>
            </a:r>
            <a:endParaRPr lang="en-US" sz="3700" dirty="0"/>
          </a:p>
        </p:txBody>
      </p:sp>
      <p:sp>
        <p:nvSpPr>
          <p:cNvPr id="5" name="Text 1"/>
          <p:cNvSpPr txBox="1"/>
          <p:nvPr/>
        </p:nvSpPr>
        <p:spPr>
          <a:xfrm>
            <a:off x="409925" y="270000"/>
            <a:ext cx="4762500" cy="47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572000" y="3210600"/>
            <a:ext cx="4302000" cy="123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 находит нужные теоремы и экономит время на уроке.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39225" y="1659711"/>
            <a:ext cx="2812500" cy="190612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2678100" cy="23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Теоремы в курсе геометрии 9 класса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195900" y="2834825"/>
            <a:ext cx="2678100" cy="20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Теорема — это утверждение, которое можно доказать. В 9 классе геометрия становится сложнее, поэтому указатель помогает быстро находить нужную формулировку и не листать весь учебник подряд.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323025" y="270000"/>
            <a:ext cx="5511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7596300" cy="11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сведения содержит указатель теорем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323025" y="270000"/>
            <a:ext cx="5511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22875" y="2182825"/>
            <a:ext cx="3751200" cy="8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 позволяет быстро отличить одно утверждение от другого и сразу сверить запись с учебником. Это особенно удобно, когда в теме есть несколько похожих теорем.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22875" y="1744675"/>
            <a:ext cx="37512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Номер теоремы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5122925" y="2182775"/>
            <a:ext cx="3751200" cy="8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формулировка помогает понять, о чём идёт речь, даже если полное утверждение длинное. По названию легче искать теорему в повторении и при подготовке к проверочной работе.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122925" y="1744725"/>
            <a:ext cx="37512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название
</a:t>
            </a:r>
            <a:endParaRPr lang="en-US" sz="1500" dirty="0"/>
          </a:p>
        </p:txBody>
      </p:sp>
      <p:sp>
        <p:nvSpPr>
          <p:cNvPr id="13" name="Text 6"/>
          <p:cNvSpPr txBox="1"/>
          <p:nvPr/>
        </p:nvSpPr>
        <p:spPr>
          <a:xfrm>
            <a:off x="524800" y="3849650"/>
            <a:ext cx="3751200" cy="8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Помета о разделе показывает, к какой части курса относится теорема: к треугольникам, окружности, подобию или площадям. Так проще не перепутать близкие по смыслу утверждения.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524800" y="3411600"/>
            <a:ext cx="37512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раздела
</a:t>
            </a:r>
            <a:endParaRPr lang="en-US" sz="1500" dirty="0"/>
          </a:p>
        </p:txBody>
      </p:sp>
      <p:sp>
        <p:nvSpPr>
          <p:cNvPr id="15" name="Text 8"/>
          <p:cNvSpPr txBox="1"/>
          <p:nvPr/>
        </p:nvSpPr>
        <p:spPr>
          <a:xfrm>
            <a:off x="5122800" y="3849650"/>
            <a:ext cx="3751200" cy="8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Страница сразу ведёт к нужному месту в учебнике. Это экономит время, когда нужно быстро найти доказательство, повторить формулировку или проверить решение задачи.
</a:t>
            </a:r>
            <a:endParaRPr lang="en-US" sz="1200" dirty="0"/>
          </a:p>
        </p:txBody>
      </p:sp>
      <p:sp>
        <p:nvSpPr>
          <p:cNvPr id="16" name="Text 9"/>
          <p:cNvSpPr txBox="1"/>
          <p:nvPr/>
        </p:nvSpPr>
        <p:spPr>
          <a:xfrm>
            <a:off x="5122800" y="3411600"/>
            <a:ext cx="37512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Номер страницы
</a:t>
            </a:r>
            <a:endParaRPr lang="en-US" sz="1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43419" y="2199550"/>
            <a:ext cx="5657161" cy="232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22900" y="270000"/>
            <a:ext cx="5511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270000" y="270000"/>
            <a:ext cx="78204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элементы указателя теорем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373814" y="4534725"/>
            <a:ext cx="8492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школьного учебника по геометрии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13650" y="1234775"/>
            <a:ext cx="39600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данные помогают быстро находить нужное утверждение в учебнике.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914000" y="1234775"/>
            <a:ext cx="39600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номера, названия и страницы делает поиск точным и быстрым.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7666" y="165550"/>
            <a:ext cx="4149669" cy="4812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60450" y="270000"/>
            <a:ext cx="3878100" cy="13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3E5B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выглядит указатель на странице учебника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323025" y="270000"/>
            <a:ext cx="5511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3E5B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660425" y="2393329"/>
            <a:ext cx="4213508" cy="46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указатель оформлен как перечень коротких строк. Слева стоит номер теоремы, а справа — её название и страница, где можно найти формулировку и доказательство.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4660425" y="2115110"/>
            <a:ext cx="4213508" cy="22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Строки списка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4660425" y="3318625"/>
            <a:ext cx="4213508" cy="46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некоторых учебниках рядом указывают раздел или параграф. Это помогает быстрее понять, к какой теме относится утверждение, особенно если формулировки похожи между собой.
</a:t>
            </a:r>
            <a:endParaRPr lang="en-US" sz="900" dirty="0"/>
          </a:p>
        </p:txBody>
      </p:sp>
      <p:sp>
        <p:nvSpPr>
          <p:cNvPr id="11" name="Text 5"/>
          <p:cNvSpPr txBox="1"/>
          <p:nvPr/>
        </p:nvSpPr>
        <p:spPr>
          <a:xfrm>
            <a:off x="4660425" y="3040406"/>
            <a:ext cx="4213508" cy="22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Дополнительные пометы
</a:t>
            </a:r>
            <a:endParaRPr lang="en-US" sz="1300" dirty="0"/>
          </a:p>
        </p:txBody>
      </p:sp>
      <p:sp>
        <p:nvSpPr>
          <p:cNvPr id="12" name="Text 6"/>
          <p:cNvSpPr txBox="1"/>
          <p:nvPr/>
        </p:nvSpPr>
        <p:spPr>
          <a:xfrm>
            <a:off x="4660425" y="4243922"/>
            <a:ext cx="4213508" cy="46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вид записи легко просматривать глазами. Ученик может быстро найти нужную теорему по знакомому слову, не перечитывая весь текст главы.
</a:t>
            </a:r>
            <a:endParaRPr lang="en-US" sz="900" dirty="0"/>
          </a:p>
        </p:txBody>
      </p:sp>
      <p:sp>
        <p:nvSpPr>
          <p:cNvPr id="13" name="Text 7"/>
          <p:cNvSpPr txBox="1"/>
          <p:nvPr/>
        </p:nvSpPr>
        <p:spPr>
          <a:xfrm>
            <a:off x="4660425" y="3965702"/>
            <a:ext cx="4213508" cy="22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Удобство чтения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670956"/>
            <a:ext cx="8604000" cy="32014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22900" y="270000"/>
            <a:ext cx="5511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270000"/>
            <a:ext cx="78204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пользоваться указателем теорем при поиске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270000" y="1164175"/>
            <a:ext cx="8604000" cy="4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работе с учебником по геометрии
</a:t>
            </a:r>
            <a:endParaRPr lang="en-US" sz="1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7596300" cy="11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теоремы располагаются в учебнике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323025" y="270000"/>
            <a:ext cx="5511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4072100"/>
            <a:ext cx="26781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начале темы размещают самые простые и важные факты. Они становятся основой для более сложных рассуждений и помогают понять дальнейший материал.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3691350"/>
            <a:ext cx="26781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 — база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233388" y="3414050"/>
            <a:ext cx="26781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Следом идут теоремы, которые используют уже изученные свойства. Так учебник выстраивает логическую цепочку: от известного к новому.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3233400" y="3033300"/>
            <a:ext cx="26781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 — опора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6196800" y="2906214"/>
            <a:ext cx="26781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4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появляются более сложные утверждения, связанные с несколькими темами сразу. Это помогает видеть, как свойства треугольников работают в подобии и площадях.
</a:t>
            </a:r>
            <a:endParaRPr lang="en-US" sz="1134" dirty="0"/>
          </a:p>
        </p:txBody>
      </p:sp>
      <p:sp>
        <p:nvSpPr>
          <p:cNvPr id="14" name="Text 7"/>
          <p:cNvSpPr txBox="1"/>
          <p:nvPr/>
        </p:nvSpPr>
        <p:spPr>
          <a:xfrm>
            <a:off x="6196800" y="2525475"/>
            <a:ext cx="26781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 — новые связи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345116"/>
            <a:ext cx="4637700" cy="31744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22900" y="270000"/>
            <a:ext cx="5511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78204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чего ученики чаще всего используют указатель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73814" y="4534725"/>
            <a:ext cx="8492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ситуации по геометрии 9 класса, условные данные для иллюстрации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280950" y="1740591"/>
            <a:ext cx="36039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55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Указатель особенно полезен в ситуациях, когда нужно быстро вспомнить точную формулировку и не потерять время на поиск по всему параграфу.
</a:t>
            </a:r>
            <a:endParaRPr lang="en-US" sz="1455" dirty="0"/>
          </a:p>
        </p:txBody>
      </p:sp>
      <p:sp>
        <p:nvSpPr>
          <p:cNvPr id="10" name="Text 4"/>
          <p:cNvSpPr txBox="1"/>
          <p:nvPr/>
        </p:nvSpPr>
        <p:spPr>
          <a:xfrm>
            <a:off x="5280950" y="3064147"/>
            <a:ext cx="36039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к указателю обращаются перед контрольной и при быстром поиске теоремы в учебнике.
</a:t>
            </a:r>
            <a:endParaRPr lang="en-US" sz="1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1850" y="1793480"/>
            <a:ext cx="576000" cy="576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7850" y="3488494"/>
            <a:ext cx="504000" cy="576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85375" y="1793480"/>
            <a:ext cx="576000" cy="576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85375" y="3520494"/>
            <a:ext cx="576000" cy="512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270000" y="270000"/>
            <a:ext cx="7596300" cy="11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указатель особенно полезен в геометрии
</a:t>
            </a:r>
            <a:endParaRPr lang="en-US" sz="3000" dirty="0"/>
          </a:p>
        </p:txBody>
      </p:sp>
      <p:sp>
        <p:nvSpPr>
          <p:cNvPr id="12" name="Text 1"/>
          <p:cNvSpPr txBox="1"/>
          <p:nvPr/>
        </p:nvSpPr>
        <p:spPr>
          <a:xfrm>
            <a:off x="8323025" y="270000"/>
            <a:ext cx="5511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511850" y="2432509"/>
            <a:ext cx="3774300" cy="57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3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геометрии многие утверждения звучат похоже, поэтому легко перепутать одну теорему с другой. Указатель помогает быстрее выбрать именно то, что нужно для задачи.
</a:t>
            </a:r>
            <a:endParaRPr lang="en-US" sz="1133" dirty="0"/>
          </a:p>
        </p:txBody>
      </p:sp>
      <p:sp>
        <p:nvSpPr>
          <p:cNvPr id="14" name="Text 3"/>
          <p:cNvSpPr txBox="1"/>
          <p:nvPr/>
        </p:nvSpPr>
        <p:spPr>
          <a:xfrm>
            <a:off x="1290775" y="1793487"/>
            <a:ext cx="2995500" cy="57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Похожие формулировки
</a:t>
            </a:r>
            <a:endParaRPr lang="en-US" sz="1500" dirty="0"/>
          </a:p>
        </p:txBody>
      </p:sp>
      <p:sp>
        <p:nvSpPr>
          <p:cNvPr id="15" name="Text 4"/>
          <p:cNvSpPr txBox="1"/>
          <p:nvPr/>
        </p:nvSpPr>
        <p:spPr>
          <a:xfrm>
            <a:off x="511850" y="4127523"/>
            <a:ext cx="3774300" cy="57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решении задач важно найти не только ответ, но и подходящее доказательство. Указатель экономит время и помогает не пропустить нужную теорему.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1290775" y="3488501"/>
            <a:ext cx="2995500" cy="57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доказательства
</a:t>
            </a:r>
            <a:endParaRPr lang="en-US" sz="1500" dirty="0"/>
          </a:p>
        </p:txBody>
      </p:sp>
      <p:sp>
        <p:nvSpPr>
          <p:cNvPr id="17" name="Text 6"/>
          <p:cNvSpPr txBox="1"/>
          <p:nvPr/>
        </p:nvSpPr>
        <p:spPr>
          <a:xfrm>
            <a:off x="4885375" y="2432509"/>
            <a:ext cx="3774300" cy="57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3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Треугольники, окружность, подобие и площади часто связаны между собой. Указатель показывает, где искать нужное утверждение, если тема уже знакома, но формулировка забыта.
</a:t>
            </a:r>
            <a:endParaRPr lang="en-US" sz="1133" dirty="0"/>
          </a:p>
        </p:txBody>
      </p:sp>
      <p:sp>
        <p:nvSpPr>
          <p:cNvPr id="18" name="Text 7"/>
          <p:cNvSpPr txBox="1"/>
          <p:nvPr/>
        </p:nvSpPr>
        <p:spPr>
          <a:xfrm>
            <a:off x="5664300" y="1793487"/>
            <a:ext cx="2995500" cy="57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связанных тем
</a:t>
            </a:r>
            <a:endParaRPr lang="en-US" sz="1500" dirty="0"/>
          </a:p>
        </p:txBody>
      </p:sp>
      <p:sp>
        <p:nvSpPr>
          <p:cNvPr id="19" name="Text 8"/>
          <p:cNvSpPr txBox="1"/>
          <p:nvPr/>
        </p:nvSpPr>
        <p:spPr>
          <a:xfrm>
            <a:off x="4885375" y="4127523"/>
            <a:ext cx="3774300" cy="57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3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уроком или контрольной можно быстро проверить несколько теорем подряд. Это делает повторение более организованным и помогает лучше запомнить материал.
</a:t>
            </a:r>
            <a:endParaRPr lang="en-US" sz="1133" dirty="0"/>
          </a:p>
        </p:txBody>
      </p:sp>
      <p:sp>
        <p:nvSpPr>
          <p:cNvPr id="20" name="Text 9"/>
          <p:cNvSpPr txBox="1"/>
          <p:nvPr/>
        </p:nvSpPr>
        <p:spPr>
          <a:xfrm>
            <a:off x="5664300" y="3488501"/>
            <a:ext cx="2995500" cy="57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Удобство повторения
</a:t>
            </a:r>
            <a:endParaRPr lang="en-US" sz="1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22900" y="270000"/>
            <a:ext cx="5511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7596300" cy="11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указатель теорем отличается от оглавления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1680875"/>
            <a:ext cx="3446100" cy="96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Оглавление показывает разделы
</a:t>
            </a:r>
            <a:endParaRPr lang="en-US" sz="1700" dirty="0"/>
          </a:p>
        </p:txBody>
      </p:sp>
      <p:sp>
        <p:nvSpPr>
          <p:cNvPr id="9" name="Text 3"/>
          <p:cNvSpPr txBox="1"/>
          <p:nvPr/>
        </p:nvSpPr>
        <p:spPr>
          <a:xfrm>
            <a:off x="270000" y="2730327"/>
            <a:ext cx="3446100" cy="119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Оглавление помогает понять, где находится нужная тема: параграф, глава или раздел. Оно удобно для общего ориентира, когда ученик ещё не знает точное название теоремы.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896175" y="1680875"/>
            <a:ext cx="3446100" cy="96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Указатель ведёт к теореме
</a:t>
            </a:r>
            <a:endParaRPr lang="en-US" sz="1700" dirty="0"/>
          </a:p>
        </p:txBody>
      </p:sp>
      <p:sp>
        <p:nvSpPr>
          <p:cNvPr id="11" name="Text 5"/>
          <p:cNvSpPr txBox="1"/>
          <p:nvPr/>
        </p:nvSpPr>
        <p:spPr>
          <a:xfrm>
            <a:off x="4896175" y="2730327"/>
            <a:ext cx="3446100" cy="119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Указатель работает точнее: он называет конкретное утверждение и указывает страницу. Поэтому его используют, когда нужно быстро найти формулировку, доказательство или проверить решение.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987735"/>
            <a:ext cx="4637700" cy="18891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22900" y="270000"/>
            <a:ext cx="5511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78204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способов поиска в учебнике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73814" y="4534725"/>
            <a:ext cx="8492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школьного учебника по геометрии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280950" y="1740591"/>
            <a:ext cx="36039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какой путь быстрее приводит к нужной теореме и меньше путает ученика.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5280950" y="3064147"/>
            <a:ext cx="36039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Указатель теорем даёт самый точный и быстрый путь к нужному утверждению.
</a:t>
            </a:r>
            <a:endParaRPr lang="en-US" sz="1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25561"/>
            <a:ext cx="2808000" cy="234182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66000" y="1225561"/>
            <a:ext cx="2808000" cy="234182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168000" y="1225561"/>
            <a:ext cx="2808000" cy="234182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22900" y="270000"/>
            <a:ext cx="5511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270000" y="270000"/>
            <a:ext cx="75963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Короткое название — быстрый поиск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270000" y="4194900"/>
            <a:ext cx="2808000" cy="67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9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Короткое название помогает не читать весь список подряд. Достаточно вспомнить знакомую формулировку, например «теорема Пифагора» или «сумма углов треугольника», и сразу перейти к нужной записи в учебнике или конспекте.
</a:t>
            </a:r>
            <a:endParaRPr lang="en-US" sz="949" dirty="0"/>
          </a:p>
        </p:txBody>
      </p:sp>
      <p:sp>
        <p:nvSpPr>
          <p:cNvPr id="12" name="Text 3"/>
          <p:cNvSpPr txBox="1"/>
          <p:nvPr/>
        </p:nvSpPr>
        <p:spPr>
          <a:xfrm>
            <a:off x="374650" y="3606925"/>
            <a:ext cx="2598600" cy="44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E1C1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нужно открыть нужную страницу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6066000" y="4194900"/>
            <a:ext cx="2808000" cy="67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Карточка с названием, краткой формулировкой и номером страницы удобна для ежедневного повторения. Такой формат помогает видеть тему целиком и не теряться среди похожих утверждений по геометрии 9 класса.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6170650" y="3606925"/>
            <a:ext cx="2598600" cy="44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E1C1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готовишься к повторению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3168000" y="4194900"/>
            <a:ext cx="2808000" cy="67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теоремы имеют развернутое объяснение, и запомнить его целиком трудно. Краткое название работает как ярлык: по нему легче найти нужную мысль, сверить страницу и быстро вернуться к доказательству.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3272650" y="3606925"/>
            <a:ext cx="2598600" cy="44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E1C1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формулировка слишком длинная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345116"/>
            <a:ext cx="4637700" cy="31744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22900" y="270000"/>
            <a:ext cx="5511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78204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теоремы чаще повторяют в 9 классе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73814" y="4534725"/>
            <a:ext cx="8492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Содержательная структура курса геометрии 9 класса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280950" y="1740591"/>
            <a:ext cx="36039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повторяют темы, которые встречаются в разных типах задач и связывают несколько разделов курса.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5280950" y="3064147"/>
            <a:ext cx="36039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Лидируют треугольники и подобие: именно они чаще всего нужны для решения и доказательства.
</a:t>
            </a:r>
            <a:endParaRPr lang="en-US" sz="1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670956"/>
            <a:ext cx="8604000" cy="32014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22900" y="270000"/>
            <a:ext cx="5511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270000"/>
            <a:ext cx="78204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найти теорему по условию задачи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270000" y="1164175"/>
            <a:ext cx="8604000" cy="4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работе с указателем теорем в учебнике геометрии
</a:t>
            </a:r>
            <a:endParaRPr lang="en-US" sz="1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0300" y="270000"/>
            <a:ext cx="3537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599050" y="2019025"/>
            <a:ext cx="3364800" cy="168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типичные ошибки — путаница с номером, выбор похожей теоремы, пропуск доказательства и невнимательное чтение названия.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704619" y="4534725"/>
            <a:ext cx="41616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типичных учебных ошибок при работе с указателем теорем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914475" y="2103225"/>
            <a:ext cx="36846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7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endParaRPr lang="en-US" sz="4700" dirty="0"/>
          </a:p>
        </p:txBody>
      </p:sp>
      <p:sp>
        <p:nvSpPr>
          <p:cNvPr id="9" name="Text 4"/>
          <p:cNvSpPr txBox="1"/>
          <p:nvPr/>
        </p:nvSpPr>
        <p:spPr>
          <a:xfrm>
            <a:off x="4914475" y="3054250"/>
            <a:ext cx="3684600" cy="4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мешают быстро найти нужную теорему.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64560" y="2199550"/>
            <a:ext cx="7014880" cy="232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22900" y="270000"/>
            <a:ext cx="5511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270000" y="270000"/>
            <a:ext cx="78204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Мини-указатель для темы треугольников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373814" y="4534725"/>
            <a:ext cx="8492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темы «Треугольники» в школьном курсе геометрии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13650" y="1234775"/>
            <a:ext cx="39600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список показывает, как тема строится от базовых свойств к более сложным утверждениям.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914000" y="1234775"/>
            <a:ext cx="39600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Мини-указатель помогает увидеть порядок изучения и связь между теоремами одной темы.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345116"/>
            <a:ext cx="4637700" cy="31744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22900" y="270000"/>
            <a:ext cx="5511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78204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ускоряет наличие указателя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73814" y="4534725"/>
            <a:ext cx="8492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практика работы с указателем теорем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280950" y="1740591"/>
            <a:ext cx="36039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Указатель особенно полезен, когда нужно быстро вернуться к уже изученной теореме и не тратить время на лишний поиск.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5280950" y="3064147"/>
            <a:ext cx="36039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Наибольшая польза заметна при поиске конкретной теоремы и повторении перед уроком или контрольной.
</a:t>
            </a:r>
            <a:endParaRPr lang="en-US" sz="1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83275" y="1814892"/>
            <a:ext cx="3738900" cy="263256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7596300" cy="11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формата — одна польза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323025" y="270000"/>
            <a:ext cx="5511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23150" y="2315469"/>
            <a:ext cx="3967200" cy="70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печатном учебнике ученик ищет теорему по номеру страницы и названию. Такой способ привычен, но требует внимательности и времени, особенно когда нужная формулировка находится рядом с похожими утверждениями.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523150" y="1842538"/>
            <a:ext cx="3967200" cy="41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Бумажный учебник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523150" y="3718719"/>
            <a:ext cx="3967200" cy="70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электронном формате можно воспользоваться поиском по словам и переходом по ссылке. Это удобно, если нужно быстро открыть нужную теорему, сравнить формулировки или вернуться к предыдущему разделу.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23150" y="3245788"/>
            <a:ext cx="3967200" cy="41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Электронный учебник
</a:t>
            </a:r>
            <a:endParaRPr lang="en-US" sz="1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670956"/>
            <a:ext cx="8604000" cy="32014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22900" y="270000"/>
            <a:ext cx="5511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270000"/>
            <a:ext cx="78204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составляют указатель теорем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270000" y="1164175"/>
            <a:ext cx="8604000" cy="4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подготовки списка теорем по материалам уже изученного курса
</a:t>
            </a:r>
            <a:endParaRPr lang="en-US" sz="1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09925" y="1344275"/>
            <a:ext cx="6435300" cy="11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7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Указатель, который экономит время
</a:t>
            </a:r>
            <a:endParaRPr lang="en-US" sz="3700" dirty="0"/>
          </a:p>
        </p:txBody>
      </p:sp>
      <p:sp>
        <p:nvSpPr>
          <p:cNvPr id="4" name="Text 1"/>
          <p:cNvSpPr txBox="1"/>
          <p:nvPr/>
        </p:nvSpPr>
        <p:spPr>
          <a:xfrm>
            <a:off x="4811100" y="3224350"/>
            <a:ext cx="4062900" cy="123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23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Указатель теорем помогает быстро находить нужное утверждение, не путать похожие формулировки и повторять материал по порядку. В геометрии 9 класса он особенно полезен для тем о треугольниках, окружности, подобии и площадях.
</a:t>
            </a:r>
            <a:endParaRPr lang="en-US" sz="1523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2026-06-03T11:45:55Z</dcterms:created>
  <dcterms:modified xsi:type="dcterms:W3CDTF">2026-06-03T11:45:55Z</dcterms:modified>
</cp:coreProperties>
</file>