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«Дом, который построил Джек»: весёлая песенка с цепочкой повторов
</a:t>
            </a:r>
            <a:endParaRPr lang="en-US" sz="2572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песенка Маршака с повторами, ритмом и смешной цепочкой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народная песенка, ставшая стихотворением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создал звучный русский вариант английской песенки про Джека. Он сохранил народный ритм, повторы и перечисления, поэтому текст легко слушать, читать вслух и запоминать.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часть постоянно возвращается, и знакомые строки помогают удерживать в памяти весь текст без усилия.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строфа прибавляет только одно звено: героя, предмет или действие. Сюжет растёт постепенно и остаётся понятным.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чёткий ритм делают чтение похожим на песенку. Поэтому стихотворение хочется повторять и не сбиваться.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главный образ стихотворения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начинается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Джека стоит в начале всей истории. С него начинается движение сюжета, и вокруг него постепенно появляются новые детали, которые связывают строки между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дом становится центром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здание, а место, где всё соединено. Для иллюстрации подходит яркий, немного смешной дом с множеством маленьких деталей вокруг него.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дом, а потом к нему добавляется первое новое звено. Каждая следующая часть опирается на предыдущую и не даёт сюжету распасться.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одним предметом или героем сразу приходит следующий. Так текст становится длиннее, но читатель не теряет нить и легко следит за порядком.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строфы каждый раз напоминают о том, что уже было раньше. Повторение помогает удерживать последовательность и делает движение сюжета очень ровным.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получается аккуратная цепочка, где каждое звено важно. Именно из-за такой конструкции стихотворение звучит стройно и запоминается почти сразу.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цепочка событий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Джек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 — обычный герой народной песенки, а не волшебник и не богатырь. Его имя помогает собрать все события в одну ясную и весёлую цепочку.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рисунках Джек обычно выглядит просто и дружелюбно. Такой образ подчёркивает шутливый характер стихотворения и делает его близким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76025" y="3120774"/>
            <a:ext cx="2107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секрет ритма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быстро узнаются на слух, поэтому ребёнок легче следит за текстом и заранее ждёт продолжения.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 песенка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рифма создают музыкальное звучание. Читать такие строки вслух приятно и совсем не трудно.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для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возвращаются снова и снова, их легче запомнить. Повтор делает стихотворение похожим на игру в память.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которые появляются в песенке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в длинной цепочке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истории появляется мышка, и сразу становится ясно: дальше всё будет расти по цепочке. Маленький герой кажется особенно заметным, потому что он входит в ряд больших и смешных событий. Для рисунка подойдёт крошечная, но очень важная мышка рядом с домом.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 и корова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песенке один за другим возникают знакомые домашние животные. Каждый новый персонаж как будто приходит на сцену, чтобы ненадолго стать главным. На иллюстрации они могут выглядеть добрыми, удивлёнными и чуть-чуть забавными.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 старушка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концу появляются люди, и цепочка становится ещё смешнее. Мальчик и старушка добавляют в стихотворение живое движение и особый народный колорит. Их лица на рисунке могут быть весёлыми, а позы — выразительными и немного театральными.
</a:t>
            </a:r>
            <a:endParaRPr lang="en-US" sz="11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то, что из самого обычного дома вырастает целая история. Простая деталь запускает длинную цепочку событий, и это выглядит неожиданно и забавно.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кажется очень важным, хотя на самом деле он только одно звено большого ряда. Такая серьёзность маленьких деталей вызывает улыбку.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усиливается, когда знакомые вещи соединяются необычным образом. Дом, животные и люди оказываются рядом так, как в обычной жизни не бывает.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нарастающего ряда событий читатель всё время ждёт следующего шага. Это ожидание превращает чтение в весёлую игру с сюрпризом.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смешным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народная песенка в пересказе Маршака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о Джеке пришла из английского фольклора, где любили повторы, перечисления и нарастающий ряд событий. Благодаря этому текст звучал как игра и легко переходил из уст в уста. В основе осталась живая народная музыка слова.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звучание Маршака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сохранил саму цепочку, но сделал её особенно удобной для русского языка. Строки стали звучными, ясными и очень лёгкими для чтения вслух. Поэтому перевод выглядит не просто точным, а по-настоящему поэтичным.
</a:t>
            </a:r>
            <a:endParaRPr lang="en-US" sz="10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ясный язык Маршака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рифмы и удобный размер делают строки звучными и ровными. Ребёнок быстро улавливает их и увереннее читает стихотворение вслух.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выбирает короткие, ясные слова, которые легко понять на слух. Благодаря этому текст читается свободно и не требует долгого объяснения.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трудных оборотов помогает сосредоточиться на смысле и ритме. Поэтому стихотворение воспринимается спокойно, без напряжения, как весёлая песенка.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картинки подходят к песенке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подходят яркие иллюстрации с большим домом в центре и множеством маленьких деталей вокруг. Такие рисунки сразу передают движение цепочки событий.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могут быть немного смешными, но добрыми и узнаваемыми. Тёплые краски, выразительные позы и улыбки помогают сохранить шутливое настроение стихотворения.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тренирует память: повторяющиеся строки помогают удерживать в голове длинную цепочку событий. Ребёнок учится замечать, как одна часть связана с другой.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 внимание к порядку и последовательности. Каждое новое звено добавляется не случайно, а продолжает уже начатую историю.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этот текст, дети слышат ритм и рифму, чувствуют красоту звучащего слова. Так поэзия становится понятной, живой и интересной.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эта песенка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быстро узнаёт повторяющиеся строки и с удовольствием ждёт, когда они вернутся снова. Это создаёт чувство уверенности и помогает следить за текстом.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 игра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звено прибавляется к уже известным. Стихотворение напоминает складывание деталей в одну забавную картинку, которую интересно собирать до конца.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выглядят доброжелательно и немного комично. Благодаря этому даже простые события воспринимаются как весёлая история, а не как обычный рассказ.
</a:t>
            </a:r>
            <a:endParaRPr lang="en-US" sz="86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делают стихотворение похожим на песенку. Его приятно слушать, повторять и читать вслух вместе с учителем или дома.
</a:t>
            </a:r>
            <a:endParaRPr lang="en-US" sz="9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вслух: ритм и паузы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важно не торопиться и выделять повторяющиеся строки. Тогда ритм становится особенно заметным, а стихотворение звучит как маленькая песенка.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между звеньями помогают услышать, как строится цепочка событий. Каждая новая деталь звучит отдельно и запоминается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произведений Маршака для детей. Оно часто входит в школьное чтение, потому что легко воспринимается и быстро запоминается.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познакомиться с народной песенной традицией. В нём слышны повтор, перечисление и нарастающий ритм, характерные для фольклора.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удачно соединяет юмор и точность слова. Простая форма не делает его примитивным: наоборот, в ней чувствуется мастерство поэта-переводчика.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хороший пример того, как поэзия может быть и понятной, и очень выразительной. Она вызывает интерес к чтению и звучащему слову.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детском чтении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вырастает цепочка строк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одно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звучит короткая основа, от которой дальше строится весь текст. Она сразу задаёт ритм и помогает запомнить, как будет развиваться песенка.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всё длиннее и длиннее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уже сказанному прибавляется новая деталь, и цепочка растёт. Каждая строфа повторяет прежнее и добавляет новое, поэтому история остаётся ясной и стройной.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стихотворения есть ясная последовательность событий: одна часть ведёт к другой без путаницы. Это делает чтение понятным даже самым младшим школьникам.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произведения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рифма и ритм создают весёлое, почти музыкальное звучание. Текст легко произносить вслух, а значит, его приятно слушать и запоминать.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 и русская поэтическая речь соединяются очень естественно. Благодаря этому стихотворение остаётся живым, смешным и по-настоящему запоминающимся.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год, когда ушёл из жизни Самуил Яковлевич Маршак, чьё стихотворение до сих пор читают и любят дети.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жизни С. Я. Маршака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связано с автором, который подарил русским читателям звучное и весёлое стихотворение. Оно помогает помнить не только имя поэта, но и его вклад в детскую литературу.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«Дом, который построил Джек» — это весёлая цепочка строк, где повтор, ритм и юмор работают вместе. Маршак сделал народную песенку понятной, звучной и очень любимой детьми.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песенка, которую хочется повторять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2026-05-24T06:59:27Z</dcterms:created>
  <dcterms:modified xsi:type="dcterms:W3CDTF">2026-05-24T06:59:27Z</dcterms:modified>
</cp:coreProperties>
</file>