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Генетика, селекция и центры происхождения: 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разнообразие и отбор определяют будущее урожая, пород и продовольственной безопасности.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наследственности к селекции: как связаны наука и 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объясняет, как передаются признаки, а селекция превращает это знание в полезные для человека формы. Особую ценность имеют центры происхождения: именно там сосредоточено наибольшее разнообразие культурных растений и их диких родичей.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1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763" y="2082714"/>
            <a:ext cx="517045" cy="45959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для понимания селекции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совокупность наследственной информации организма, а фенотип — её внешнее проявление. Для селекции важны оба уровня, потому что ценный признак должен не только проявляться, но и передаваться потомству.
</a:t>
            </a:r>
            <a:endParaRPr lang="en-US" sz="1103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и аллель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определяет наследственный признак, а аллели — его разные варианты. Их сочетания формируют основу разнообразия, которое селекционер оценивает, отбирая наиболее ценные формы.
</a:t>
            </a:r>
            <a:endParaRPr lang="en-US" sz="1193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и рецессивность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аллели могут подавлять проявление других, поэтому внешний признак не всегда прямо показывает генетическую картину. Это особенно важно при планировании скрещиваний и анализе потомства.
</a:t>
            </a:r>
            <a:endParaRPr lang="en-US" sz="1163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комбинативная изменчивость создают новые наследственные варианты. Именно они дают селекции исходный материал для поиска устойчивости к болезням, холоду, засухе и другим неблагоприятным факторам.
</a:t>
            </a:r>
            <a:endParaRPr lang="en-US" sz="1086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 ценные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селекционера значимы не абстрактные различия, а признаки, влияющие на продуктивность: урожайность, скороспелость, качество продукции, жирность молока, настриг шерсти и устойчивость к инфекциям.
</a:t>
            </a:r>
            <a:endParaRPr lang="en-US" sz="10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 в селекции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источник по-своему расширяет наследственный материал, но особенно ценно их сочетание в одной селекционной программе.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не один метод, а их комбинация: она увеличивает разнообразие признаков и повышает вероятность удачного отбора.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«Генетика и селекция»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Экспедиции, которые изменили науку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 И. Вавилов связывал богатство наследственных признаков с конкретными географическими районами и многократно подтверждал это полевыми исследованиями. Его экспедиции показали, что разнообразие культур не распределено равномерно, а сосредоточено в исторических очагах земледелия.
</a:t>
            </a:r>
            <a:endParaRPr lang="en-US" sz="83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гомологических рядов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установил, что близкие виды и сорта обладают сходными рядами наследственной изменчивости. Это открытие помогало предсказывать, какие признаки можно искать у родственных форм, и ускоряло работу селекционеров при подборе исходного материала.
</a:t>
            </a:r>
            <a:endParaRPr lang="en-US" sz="85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древних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такие центры выглядят как крупные очаги разнообразия: Китайский, Индийский, Переднеазиатский, Средиземноморский, Абиссинский, Центральноазиатский, Южноамериканский и Мексиканский. Они связаны с ранними земледельческими культурами и богатым генофондом.
</a:t>
            </a:r>
            <a:endParaRPr lang="en-US" sz="83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 И. Вавилов и география генетического разнообразия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происхождения и характерные культуры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культуры связаны с крупнейшими центрами происхождения и почему эти регионы особенно важны для селекции.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центрах происхождения сосредоточены дикие родичи, старые формы и широкий спектр наследственных признаков, нужных для селекции.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 центрам происхождения культурных растений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центры происхождения имеют практическое значение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районах сохраняются генетические варианты, которые могут отсутствовать у современных сортов. Такие аллели становятся ценным материалом для улучшения урожайности, качества продукции и устойчивости к стрессам.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угрозам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из центров происхождения нередко обладают природной защитой от вредителей, болезней, засухи и холода. Селекционеры используют это свойство, чтобы создавать более надёжные сорта для разных климатов.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и скрещивание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из природных очагов вводят в культуру, а затем включают в скрещивания. Так получают потомство, которое сочетает высокую продуктивность с нужной приспособленностью к условиям выращивания.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исходный материал беден по наследственной изменчивости, селекция быстро упирается в ограничения. Поэтому сохранение центров происхождения и коллекций — это стратегическая основа будущих улучшений.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новый сорт или порода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общую схему селекционной работы на основе коллекций, испытаний и отбора.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164" y="428102"/>
            <a:ext cx="4215737" cy="1140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371476" y="375657"/>
            <a:ext cx="4200524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растений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 индивидуальный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позволяет выделить растения с нужными признаками прямо из имеющегося разнообразия. Массовый способ быстрее, а индивидуальный точнее, потому что оценивает каждую форму отдельно и сохраняет лучшие линии.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объединяет наследственные признаки разных форм в одном потомстве. Этот метод особенно важен, когда нужно совместить высокую урожайность, устойчивость к болезням и хорошее качество продукции.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и закрепление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Близкородственное скрещивание помогает усилить проявление нужных признаков и получить более однородные линии. Однако его применяют осторожно, чтобы не снизить жизнеспособность и не накопить вредные наследственные эффекты.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и мутагенез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наборов хромосом и искусственное получение мутаций расширяют набор наследственных вариантов. Эти методы дают шанс создать крупноплодные, устойчивые и продуктивные формы, которых нет в природе.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ускоряют работу селекционера и позволяют работать с отдельными клетками и тканями. Это особенно полезно, когда требуется быстрее получить нужный генотип и сократить число поколений отбора.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селекции по результату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отличаются не «лучше» или «хуже», а типом задачи: одни быстрее закрепляют признак, другие создают принципиально новые варианты.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эффективна тогда, когда методы дополняют друг друга: отбор закрепляет, гибридизация объединяет, а биотехнологии ускоряют получение нужных форм.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сравнительная оценка по учебному материалу темы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животных: особенности и ограничения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отбирают животных по признакам, напрямую связанным с хозяйственной ценностью: плодовитости, молочности, мясной продуктивности, яйценоскости, настригу шерсти и общей выносливости.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 обычно идёт медленнее растительной, потому что у них меньше потомков, длиннее поколение и позже проявляются многие ценные качества, включая продуктивность и устойчивость.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воспроизводство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отборе важно учитывать не только продуктивность, но и здоровье, жизнеспособность, материнские качества и способность давать полноценное потомство без снижения общей устойчивости организма.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одного вида заметно различаются по направлению использования и внешним признакам, поэтому изображения пород помогают увидеть связь между наследственностью, продуктивностью и приспособленностью к условиям содержания.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домашних животных используются в сельском хозяйстве и какие признаки усиливались в ходе отбора.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отбора определяется хозяйственной задачей: у каждого вида закреплялись наиболее ценные продуктивные качества, а народная селекция стала основой формирования местных пород.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о селекции домашних животных и народной селекции.
</a:t>
            </a:r>
            <a:endParaRPr lang="en-US" sz="98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 направления селекции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происхождения домашних животных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428874" y="1807896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Азия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рано сложились центры одомашнивания коз, овец и крупного рогатого скота. У животных закреплялись признаки, удобные для содержания в засушливом и контрастном климате.
</a:t>
            </a:r>
            <a:endParaRPr lang="en-US" sz="1130" dirty="0"/>
          </a:p>
        </p:txBody>
      </p:sp>
      <p:sp>
        <p:nvSpPr>
          <p:cNvPr id="11" name="Text 3"/>
          <p:cNvSpPr txBox="1"/>
          <p:nvPr/>
        </p:nvSpPr>
        <p:spPr>
          <a:xfrm>
            <a:off x="1275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очаги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ранних земледельческих и скотоводческих районах человек начал приручать животных, выбирая наиболее спокойных, полезных и приспособленных к жизни рядом с поселениями особей.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4714874" y="1807896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
</a:t>
            </a:r>
            <a:pPr algn="ctr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развивались местные формы домашних животных, важные для пастбищного содержания, перевозок и получения продуктов, необходимых для устойчивого сельского хозяйства древних обществ.
</a:t>
            </a:r>
            <a:endParaRPr lang="en-US" sz="1092" dirty="0"/>
          </a:p>
        </p:txBody>
      </p:sp>
      <p:sp>
        <p:nvSpPr>
          <p:cNvPr id="13" name="Text 5"/>
          <p:cNvSpPr txBox="1"/>
          <p:nvPr/>
        </p:nvSpPr>
        <p:spPr>
          <a:xfrm>
            <a:off x="3561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 Центральная Азия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регионах формировались породы и хозяйственные типы, приспособленные к местным кормам, холодным зимам, кочевому образу жизни и длительным переходам.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5847762" y="3360471"/>
            <a:ext cx="203003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освоения американских регионов были включены местные животные и новые хозяйственные типы, что расширило разнообразие пород и способов их использования человеком.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сохранения генофонда к продовольственной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генетические ресурсы переходят в устойчивые сорта и породы, обеспечивающие стабильное производство пищи.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диких родственников культурных растений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дикие популяции исчезают, селекция теряет важный источник наследственного разнообразия. Поэтому охрана таких растений — это не только экология, но и долгосрочная аграрная стратегия.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изменения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потеплении климата и распространении новых болезней ценность диких форм возрастает, потому что они несут наследственные механизмы выживания в нестабильных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улучшения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виды дают селекционерам новые аллели для пшеницы, риса, картофеля, кукурузы и других культур, когда нужно повысить устойчивость без потери урожайности.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резерв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родичи сохраняют гены, которые могли быть утрачены в ходе одомашнивания: устойчивость к вредителям, способность экономно расходовать влагу и приспосабливаться к бедным почвам.
</a:t>
            </a:r>
            <a:endParaRPr lang="en-US" sz="9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риски при узкой селекции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исходный генофонд, тем сильнее проявляется сходная реакция растений и животных на неблагоприятные факторы среды. Особенно опасны массовые инфекции в однородных популяциях.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разнообразия повышает риск потерь одновременно по нескольким направлениям: болезни распространяются быстрее, урожайность падает, а близкородственное скрещивание усиливает наследственные дефекты.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биологии; значения условные, отражают тенденцию.
</a:t>
            </a:r>
            <a:endParaRPr lang="en-US" sz="874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и скотоводству изменил сами популяции организмов: человек начал сохранять полезные формы и отбраковывать нежелательные, ускоряя появление новых пород и сортов.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миграции и обмен семенами перенесли культурные растения и животных далеко за пределы их исходных ареалов, сделав мировое сельское хозяйство взаимосвязанным.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локальных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многие местные сорта и породы были вытеснены более продуктивными, но менее разнообразными линиями, что уменьшило генетическую вариативность в ряде регионов.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сохранения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важно беречь редкие популяции, старые сорта и аборигенные породы, потому что они могут содержать признаки, необходимые для будущей адаптации сельского хозяйства.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фактор изменения генофонда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важных результатов современной селекции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селекция решает конкретные практические задачи: повышает устойчивость, продуктивность и качество сельскохозяйственной продукции.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направлена не на один признак, а на комплекс полезных свойств, которые делают производство более надёжным и экономически эффективным.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курса биологии о достижениях селекции растений и животных.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164" y="428102"/>
            <a:ext cx="4215737" cy="1140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371476" y="375657"/>
            <a:ext cx="4200524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генетических ресурсов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 позволяют надолго сохранять образцы культурных растений и их диких родичей, чтобы использовать их в будущих исследованиях, восстановлении коллекций и селекции.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коллекции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многолетних растений и ряда пород создают живые коллекции, где образцы поддерживаются в естественном или близком к естественному состоянии и регулярно оцениваются.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важны племенные книги, учёт происхождения и сохранение ценных линий. Это помогает не потерять редкие качества и поддерживать разнообразие пород.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популяций культурных родичей нужна так же, как сохранение семян: именно в природе могут сохраняться устойчивость и другие полезные наследственные признаки.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горизонт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ресурсы сохраняют не ради формального учёта, а ради будущего. То, что кажется неактуальным сегодня, может стать решающим материалом для селекции завтра.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селекция: вклад в устойчивое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 наследование признаков, а селекция превращает это знание в практический результат: новые сорта, породы и технологии. Сохранение центров происхождения и генетических ресурсов — основа будущей устойчивости.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2026-06-01T21:46:06Z</dcterms:created>
  <dcterms:modified xsi:type="dcterms:W3CDTF">2026-06-01T21:46:06Z</dcterms:modified>
</cp:coreProperties>
</file>