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стихи с ритмом, рифмой и добрым настроением.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 звучат дома, в садике, на празднике и в игре. Они помогают заснуть, двигаться, смеяться и дружно проводить время.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песенки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песенки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звучат тихо и мягко. Они будто убаюкивают ребёнка, помогают успокоиться и настроиться на сон.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песенки зовут в движение: хлопать, шагать, кружиться, считать. С ними игра становится дружной и особенно весёлой.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Шуточные песенки любят смешные слова и неожиданные повторы. Они легко вызывают улыбку даже у самых серьёзных слушателей.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Песенки-повторялки строятся на одинаковых строчках. Поэтому их просто запомнить и удобно петь вместе с друзьями.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песенка звучит как заботливое пожелание доброй ночи. Она создаёт уют, будто рядом горит тёплый свет и всё вокруг спокойно.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поётся медленно и очень нежно. В ней часто слышатся ночь, звёзды, луна и спокойная тишина перед сном.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80415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песенка помогает играть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песенка подсказывает, когда прыгать, шагать или кружиться. Ритм помогает всем двигаться вместе и не сбиваться.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песенке легко услышать место для хлопков. Такие повторяющиеся действия делают игру живой, громкой и очень дружной.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песенка помогает считать шаги, хлопки или предметы. Так слова запоминаются быстрее, а игра становится понятнее.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песенку поют все вместе, дети чувствуют себя одной командой. Это делает игру радостной и по-настоящему общей.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круг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песенке-повторялке одна и та же фраза возвращается снова и снова. От этого текст звучит как весёлое эхо и быстро запоминается.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не теряться в словах и легко подхватывать песенку всем классом. Чем больше знакомых строк, тем увереннее и дружнее звучит исполнение.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Песенка-повторялка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делает звучание приятным и помогает памяти. Похожие окончания слов словно держат строчки за руки.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Куплет рассказывает о событии, действии или маленькой истории. Он помогает понять, о чём поётся в песенке.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повторяется несколько раз и становится самым узнаваемым местом. Его особенно хочется подпевать вместе с другими.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песенка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песенки легко учить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 удобно запоминать, потому что слова идут в ритме. Ритм помогает услышать порядок строк и не сбиться.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текст знакомым уже после нескольких прослушиваний. Когда фразы возвращаются, их легче удержать в памяти.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подсказывает, как звучат слова дальше. Она будто ведёт песенку за собой и помогает не забыть продолжение.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Припевы и рифмы особенно помогают учению. Даже длинная песенка кажется проще, если в ней есть знакомые строчки.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громкость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песенка может звучать тихо или громко, высоко или низко. От этого она кажется совсем другой, хотя слова остаются теми же.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песенка звучит бодро и звонко, а колыбельная — мягко и нежно. Голос помогает передать настроение лучше любых картинок.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звучание песенки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песенки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народной песенки нет одного автора. Она живёт долго и передаётся от старших к младшим через память и слух.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песенках часто встречаются природа, животные и домашние дела. Они рассказывают о том, что детям хорошо знакомо.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песенки поют на праздниках, в играх и дома. Их любят за простоту, доброту и живой, тёплый голос.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такие песенки меняются понемногу, но остаются узнаваемыми. Поэтому их знают в разных семьях и поколениях.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песенка создаётся конкретным поэтом или композитором, поэтому у неё есть известный создатель. Текст и мелодия обычно записаны точно, а каждое слово и звук продуманы.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песенки часто звучат в школе, на праздниках и в мультфильмах. Их легко узнать по яркому настроению, запоминающемуся припеву и особому характеру, который придумал автор.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песенка может быть очень разной: весёлой, нежной, торжественной или озорной. Но у неё всегда есть один хозяин — тот, кто её сочинил и подарил слушателям.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песенки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 в мультфильмах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начинает петь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мультфильме песенка сразу делает героя заметнее. Стоит зазвучать знакомому припеву — и персонаж будто оживает на экране, а история становится ярче и веселее для зрителей.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хочется повторять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припев легко подхватить вместе с героями. Он звучит несколько раз, и уже хочется напевать его дома, в классе или по дороге, будто мультфильм продолжился с вами.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 на праздниках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празднику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собираются вместе, украшают зал и настраиваются на весёлый лад. Песенка помогает почувствовать, что сейчас начнётся что-то радостное и общее.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хоровод или игра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пения дети хлопают, танцуют и двигаются в одном ритме. Песенка объединяет всех и делает движение дружным и понятным.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припев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звонкое место праздника часто повторяется снова. Его подхватывают все, и после этого настроение остаётся светлым и тёплым ещё долго.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544" y="15013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3256" y="1501300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87483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песенка помогает учиться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помогает запомнить буквы, новые слова и короткие фразы. Когда они звучат в ритме, память работает легче, а учиться становится спокойнее и интереснее.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слова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и песенки делают числа дружелюбными. Ритм помогает не сбиться, а повторение поддерживает внимание, поэтому счёт запоминается почти как игра.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без скуки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песенка повторяется несколько раз, мозг успевает её лучше запомнить. Так ритм, мелодия и слова работают вместе и помогают не уставать.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памяти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в песенной форме легче удержать в голове. Если строчки рифмуются, они звучат как подсказка, которую хочется повторить ещё раз.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 рифму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для песенки не нужен ни один сложный инструмент — достаточно хлопков. Они помогают держать ритм, а ещё делают пение дружным, потому что все хлопают вместе, как маленький оркестр.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как первый оркестр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звучит звонко, ложки отбивают весёлый стук, а маракасы шуршат, будто внутри спрятан дождик. Такие инструменты делают песенку живой и особенно интересной для детского выступления.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Бубен, ложки и маракасы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поют и одновременно покачиваются, шагают или притопывают, музыка становится ещё понятнее. Простые движения помогают услышать ритм и превратить песенку в маленький праздник.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 движении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и простые инструменты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мелодия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начинается с нескольких звуков, которые поднимаются и опускаются, словно ступеньки. Композитор выбирает, как именно они будут звучать вместе и что почувствует слушатель.
</a:t>
            </a:r>
            <a:endParaRPr lang="en-US" sz="1143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мелодии есть темп — она может идти быстро, как бег, или медленно, как спокойная прогулка. Темп помогает передать настроение песни без лишних слов.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низкие звуки делают мелодию интереснее. Если они чередуются удачно, песенка становится узнаваемой уже после первых нескольких нот, почти как музыкальное приветствие.
</a:t>
            </a:r>
            <a:endParaRPr lang="en-US" sz="1147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тоже важны: знакомая фраза возвращается и сразу цепляет слух. Поэтому даже простая мелодия может остаться в памяти надолго и захотеться напеть её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Петь лучше вместе, не спеша и без крика. Когда все начинают одновременно, песенка звучит ровно, а каждому легче услышать и себя, и друзей.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нужно произносить чётко, чтобы их понимали слушатели. Если говорить разборчиво, песенка становится красивее и похожа на маленький рассказ с музыкой.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улыбка слышна даже в голосе. Она делает пение тёплым, а песенку — радостной, будто её поёт целая дружная команда.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дружного пения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семей есть своя любимая песенка, которую знают сразу несколько поколений. Её поют дома вечером, в дороге или на празднике, и она напоминает о близких людях.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песенка становится частью семейной памяти. Стоит зазвучать знакомым словам, и в комнате будто становится теплее, уютнее и немного веселее.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песенка в семье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70708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песенки остаются в памяти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строчка возвращается снова и снова, её легче удержать в голове. Повтор словно подсказывает следующий шаг и не даёт забыть слова.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вспомнить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словам идти в одном строе, как по дорожке. Из-за этого песенка звучит собранно, а мозгу проще её запомнить.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ведёт за собой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 часто связаны со смехом, игрой, праздником или сном. Сильное настроение делает их особенно заметными и надолго оставляет в памяти.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чувства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знакомая мелодия, слова вспоминаются сами собой. Музыка действует как дружеская подсказка и аккуратно возвращает забытые строчки.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как подсказка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 делают жизнь ярче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 помогают играть, учиться, отдыхать и дружить. В них живут ритм, повторы и доброе настроение, поэтому их хочется напевать снова, будто маленькое счастье приходит вместе с музыкой.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2026-05-24T00:17:00Z</dcterms:created>
  <dcterms:modified xsi:type="dcterms:W3CDTF">2026-05-24T00:17:00Z</dcterms:modified>
</cp:coreProperties>
</file>