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строение и функции выделительной системы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удаляет из организма ненужные вещества и поддерживает баланс.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выделительной системы началось в XIX веке и продолжается по сей день. Это помогает понять, как организм поддерживает равновесие и защищается от болезней.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изучения выделительной системы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25" y="1159739"/>
            <a:ext cx="1963200" cy="17676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2482" y="1159727"/>
            <a:ext cx="1963200" cy="17676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7956" y="1159727"/>
            <a:ext cx="1963200" cy="17676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13413" y="1159727"/>
            <a:ext cx="1963200" cy="176764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выделительной системы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06975" y="3695079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отвечают за удаление отходов из крови и образование мочи. Их особое строение позволяет эффективно фильтровать и перерабатывать вещества.
</a:t>
            </a:r>
            <a:endParaRPr lang="en-US" sz="1192" dirty="0"/>
          </a:p>
        </p:txBody>
      </p:sp>
      <p:sp>
        <p:nvSpPr>
          <p:cNvPr id="12" name="Text 3"/>
          <p:cNvSpPr txBox="1"/>
          <p:nvPr/>
        </p:nvSpPr>
        <p:spPr>
          <a:xfrm>
            <a:off x="406975" y="3155729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фильтрация и очистка крови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254247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Мочеточники: транспорт мочи
</a:t>
            </a:r>
            <a:endParaRPr lang="en-US" sz="1375" dirty="0"/>
          </a:p>
        </p:txBody>
      </p:sp>
      <p:sp>
        <p:nvSpPr>
          <p:cNvPr id="14" name="Text 5"/>
          <p:cNvSpPr txBox="1"/>
          <p:nvPr/>
        </p:nvSpPr>
        <p:spPr>
          <a:xfrm>
            <a:off x="254247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узкие трубки, которые проводят мочу от почек к мочевому пузырю, обеспечивая её движение независимо от положения тела.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77953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пузырь: накопление жидкости
</a:t>
            </a:r>
            <a:endParaRPr lang="en-US" sz="1375" dirty="0"/>
          </a:p>
        </p:txBody>
      </p:sp>
      <p:sp>
        <p:nvSpPr>
          <p:cNvPr id="16" name="Text 7"/>
          <p:cNvSpPr txBox="1"/>
          <p:nvPr/>
        </p:nvSpPr>
        <p:spPr>
          <a:xfrm>
            <a:off x="4677953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Эластичный резервуар, временно хранящий мочу до её вывода. Его стенки способны растягиваться в зависимости от объёма.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813409" y="3155717"/>
            <a:ext cx="19632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Мочеиспускательный канал: вывод наружу
</a:t>
            </a:r>
            <a:endParaRPr lang="en-US" sz="1375" dirty="0"/>
          </a:p>
        </p:txBody>
      </p:sp>
      <p:sp>
        <p:nvSpPr>
          <p:cNvPr id="18" name="Text 9"/>
          <p:cNvSpPr txBox="1"/>
          <p:nvPr/>
        </p:nvSpPr>
        <p:spPr>
          <a:xfrm>
            <a:off x="6813409" y="3695066"/>
            <a:ext cx="19632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 мочу из мочевого пузыря наружу, имея особенности строения в зависимости от пола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— парные органы бобовидной формы длиной до 12 см, покрытые плотной капсулой для защиты.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Почки: строение и функции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почек — фильтрация крови с последующим удалением токсинов и лишних веществ.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регулируют водно-солевой баланс и поддерживают стабильное кислотно-щелочное равновесие в организме.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 состоят из коркового и мозгового слоев, которые обеспечивают процессы очистки и реабсорбции.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Нефрон: основная структурная единица почки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Нефрон включает капсулу, систему канальцев, петлю Генле и сосудистый клубочек. Каждый элемент выполняет определённую функцию в фильтрации и всасывании.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нефрона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крови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сосудистом клубочке происходит первичная фильтрация крови, отделяя продукты обмена от полезных веществ, которые возвращаются в организм.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Реабсорбция и удаление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канальцах нефрона реабсорбируются вода и полезные вещества, а излишки и токсины выводятся с формируемой мочой.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и выведения мочи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работы выделительной системы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 — тонкие трубки длиной до 30 см, соединяющие почки с мочевым пузырём и обеспечивающие непрерывный транспорт мочи.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Мочеточники: особенности строения и функции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состоят из гладкой мышечной ткани, которая создаёт перистальтические сокращения для продвижения жидкости.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мочи не зависит от положения тела, благодаря самостоятельным ритмичным сокращениям стенок.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 вместимостью до 500 мл способен растягиваться благодаря эластичным мышечным и слизистым слоям.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временно хранит мочу и регулирует её выход с помощью сфинктеров, контролируя процесс мочеиспускания.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Мочевой пузырь: функции и адаптация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мужчин длина канала около 20 см, у женщин — примерно 4 см, что отражается на особенностях функционирования.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Мочеиспускательный канал: половые различия и функции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защищён слизистой оболочкой, предотвращающей проникновение бактерий и воспаления.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строении влияют на частоту инфекций мочевыводящих путей у мужчин и женщин.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0633" y="1336325"/>
            <a:ext cx="4293134" cy="253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человека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функции органов и их роль в поддержании здоровья человека.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выделительной системы выполняет уникальную функцию, необходимую для поддержания внутреннего равновесия и здоровья организма.
</a:t>
            </a:r>
            <a:endParaRPr lang="en-US" sz="1106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органов выделительной системы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Антидиуретический гормон (АДГ) увеличивает всасывание воды в почечных канальцах, снижая объем и концентрируя мочу, помогая поддерживать водный баланс организма при обезвоживании.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Альдостерон стимулирует реабсорбцию натрия и выведение калия, что способствует регулированию артериального давления и сохранению правильного солевого баланса в организме.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адаптируют работу почек к изменениям внешней среды, быстро реагируя на потребности организма в воде и солях для поддержания гомеостаза.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гормонами обеспечивает оптимальную очистку крови и предотвращает чрезмерную потерю полезных веществ через мочу, поддерживая стабильную внутреннюю среду.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 выделительной системы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недостатке жидкости моча становится темнее и концентрированнее, что повышает риск раздражения мочевых путей.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человека, 2023 г.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53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потребления воды способствует более частому и обильному мочеиспусканию с уменьшением концентрации токсинов в организме.
</a:t>
            </a:r>
            <a:endParaRPr lang="en-US" sz="1153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количества выпитой воды на выделение мочи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Мочевина — основной конечный продукт белкового обмена, выделяется почками для удаления из организма азотистых отходов.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Креатинин образуется при мышечном метаболизме и служит важным маркером функции почек и состояния выделительной системы.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Аммиак и избыток минеральных солей выводятся почками, предотвращая токсическое накопление и поддерживая химический баланс крови.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вещества удаляются из организма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тесно взаимодействует с кровеносной системой, благодаря которой кровь поступает в почки для фильтрации и очистки от продуктов обмена и токсинов.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контролирует работу выделительной системы, посылая сигналы при изменениях баланса жидкости и электролитов, а также стимулирует реакцию органов пищеварения и кровообращения.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выделительной системы с другими системами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Пиелонефрит — бактериальное воспаление почечной ткани, сопровождается болями в пояснице, лихорадкой и снижением функции почек.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заболевания выделительной системы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Цистит — воспаление стенок мочевого пузыря, проявляется учащённым и болезненным мочеиспусканием, а также изменением цвета и запаха мочи.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Мочекаменная болезнь характеризуется образованием камней в почках или мочевых путях, вызывая колики, затруднённое мочеиспускание и риски инфекций.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соблюдение личной гигиены снижает риск инфицирования выделительной системы, включая своевременную смену белья и правильный уход за гениталиями.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водного баланса, избегание переохлаждения и предотвращение задержки мочи помогают предупредить воспалительные заболевания и сохранить здоровье мочевыводящих путей.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органов выделения и профилактика заболеваний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374832"/>
            <a:ext cx="4164900" cy="263368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Минздрав РФ, 2023 г.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факторы риска, повышающие вероятность заболеваний выделительной системы и снижающие её эффективность.
</a:t>
            </a:r>
            <a:endParaRPr lang="en-US" sz="1091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Избежание данных факторов снижает риск заболеваний и помогает сохранять нормальную функцию выделительной системы.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для выделительных органов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мочи выявляет наличие крови, белка и бактерий, что позволяет диагностировать инфекции и воспалительные процессы на ранних стадиях.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диагностики выделительной системы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Ультразвуковое исследование отображает анатомические особенности почек и мочевых путей, выявляя камни, кисты и другие структурные изменения.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Рентгенография применяется для определения расположения и размера камней, а также других патологий мочевыводящих органов.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Магнитно-резонансная томография (МРТ) обеспечивает детальную визуализацию тканей с целью уточнения диагноза в сложных клинических случаях.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лечения и технологии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Диализ помогает очищать кровь у пациентов с почечной недостаточностью, заменяя функции почек временно или постоянно, что значительно улучшает качество жизни и предотвращает осложнения.
</a:t>
            </a:r>
            <a:endParaRPr lang="en-US" sz="1175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Диализ — поддержка функции почек при тяжелых нарушениях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Лазерная литотрипсия — удаление камней без операции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малоинвазивный метод разрушает камни в почках с помощью лазерного излучения, сокращая период восстановления и снижая риск осложнений по сравнению с традиционной хирургией.
</a:t>
            </a:r>
            <a:endParaRPr lang="en-US" sz="1147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современные лекарства в терапии инфекций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спектр эффективных антибиотиков позволяет быстро устранять бактериальные воспаления мочевой системы и снижать вероятность хронизации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выделительной системы для здоровья и благополучия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обеспечивает постоянство внутренней среды организма, предотвращая накопление токсинов. Здоровье этой системы напрямую влияет на общее состояние человека и его активность.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2026-05-09T00:49:13Z</dcterms:created>
  <dcterms:modified xsi:type="dcterms:W3CDTF">2026-05-09T00:49:13Z</dcterms:modified>
</cp:coreProperties>
</file>