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Республика Конго: страна рек, лесов и ресурсов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Центральной Африки, где природа и ресурсы влияют на жизнь людей.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 в центре Африки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Республика Конго почти в центре материка: она связана с девятью соседями, а река Конго соединяет огромные территории, леса и города, делая географию страны особенно важной для жизни и экономики.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550" y="1701799"/>
            <a:ext cx="3057900" cy="2992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рельеф страны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30050" y="16109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0050" y="18198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территории занимает обширный бассейн реки Конго. Здесь господствуют влажные экваториальные леса, а высокая влажность и тепло поддерживают богатый растительный и животный мир.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30050" y="42235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хозяйство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0050" y="44324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 определяет, где удобнее жить, выращивать сельскохозяйственные культуры и строить дороги. Поэтому природные зоны ДР Конго напрямую влияют на расселение и экономику страны.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30050" y="35704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Медное плато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30050" y="37792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расположено Медное плато, известное своими месторождениями полезных ископаемых. Именно здесь природные условия тесно связаны с добывающей промышленностью и развитием отдельных городов.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30050" y="29172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горы и озера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30050" y="31261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страны заметно выше и сложнее по рельефу. Здесь находятся горы, вулканические районы и крупные озера Альберт, Эдуард, Киву и Танганьика, формирующие особую природную зону.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30050" y="22641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низменности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30050" y="24729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и в центре преобладают равнины и низменности. Такой рельеф облегчает передвижение по рекам и делает речной транспорт важным способом связи между населенными пунктами.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ДР Конго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городов, основанные на международных справочных данных о городском населении, 2023–2024.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Киншаса резко выделяется среди других городов. Именно здесь сосредоточены власть, крупные рынки и транспортные потоки, поэтому город быстро растет.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столицей и другими городами показывает сильную концентрацию населения и услуг в одном центре.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леса, которые определяют страну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природой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лес и река — это и работа, и источник опасностей, и повседневная среда. Люди ловят рыбу, перевозят товары на лодках и одновременно сталкиваются с трудностью сохранения природы в быстро меняющемся мире.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соединяет города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 — не просто крупнейшая река страны, а естественная дорога для людей и товаров. По ее притокам и основному руслу перемещают грузы, а на берегах веками возникали поселения, зависящие от воды и рыболовства.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мир у воды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Конго сохранились огромные тропические леса, которые видны даже со спутников. Они удерживают влагу, влияют на климат и служат домом для горилл, окапи, лесных слонов, шимпанзе и многих редких птиц.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ДР Конго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 экономические справочники по ДР Конго; регионы добычи по материалам отраслевых обзоров.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ресурсы страны сосредоточены в нескольких районах и имеют разное значение для экспорта.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очень богата, но доходы страны зависят от внешнего спроса и цен на сырье.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3271200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0" y="1704650"/>
            <a:ext cx="492000" cy="39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38" y="1704650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0738" y="3271200"/>
            <a:ext cx="4704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 культура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занимает важное место в жизни людей. Песни, танцы и ритм часто сопровождают праздники, семейные встречи и городские события.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живут сотни этнических групп. Такое разнообразие заметно в традициях, местной кухне, одежде и обычаях разных регионов.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богатство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используется в государственном управлении и школе, а в повседневной жизни широко звучат лингала, суахили, киконго и тшилуба.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важны уважение к старшим, взаимопомощь и поддержка родственников. Эти ценности помогают сохранять связь между поколениями и общинами.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современная государственность
</a:t>
            </a:r>
            <a:endParaRPr lang="en-US" sz="2415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основана на ключевых этапах политической истории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и управление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 является республикой: главой государства выступает президент, а основные законы принимает парламент. Такая система разделяет обязанности между разными органами 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провинции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разделена на 26 провинций. Это помогает управлять огромной территорией, но не устраняет трудности связи между столицей, крупными городами и удаленными районами.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8559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география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расстояния, реки, леса и слабая дорожная сеть замедляют работу управления. Иногда доставка документов, товаров и помощи занимает намного больше времени, чем в компактных странах.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центром и регионами
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Киншаса влияет на политическую и экономическую жизнь страны сильнее, чем многие другие города. При этом сельские районы нередко чувствуют нехватку услуг и 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экономику страны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экономики по обзорам развития ДР Конго; доли даны как учебная иллюстрация.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держится не только на добыче сырья: тысячи людей заняты в сельском хозяйстве, на рынках, в перевозках и небольших сервисных предприятиях.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остается главным источником валюты, но устойчивый рост требует развития сельского хозяйства, дорог и услуг.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Горнодобывающие районы и промышленность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Юго-восточный пояс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Катанга и соседние районы на юго-востоке страны стали главным центром добычи меди и кобальта. Здесь сосредоточены крупнейшие месторождения, вокруг которых формируются поселения, дороги и переработка сырья.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металлы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 кобальт нужны для аккумуляторов, электроники и электромобилей. Поэтому сырьё из ДР Конго востребовано на мировом рынке и приносит стране важную экспортную выручку.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добычи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участках сохраняются опасные условия труда, нелегальная добыча и слабый экологический контроль. Это создаёт угрозы для людей, почв, рек и близлежащих населённых пунктов.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индустриализация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развивается не по всей стране, а в нескольких узлах, прежде всего там, где есть полезные ископаемые, энергия и транспортные связи. Остальные районы остаются менее охваченными.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082306"/>
            <a:ext cx="3769200" cy="1579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жизнь детей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школьной жизни в ДР Конго; сравнительная схема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условия обучения различаются между городом и сельской местностью.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доступ к школе обычно лучше, а в сельской местности сильнее ощущаются нехватка учителей, расстояния и риск того, что дети совмещают учёбу с работой.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 повседневные риски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серьёзной угрозой остаются малярия и кишечные инфекции. Они особенно опасны для маленьких детей и чаще встречаются там, где трудно быстро получить помощь.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санитарные программы и доступ к чистой воде помогают защитить детей младшего возраста. Такие меры не только снижают заболеваемость, но и поддерживают нормальную жизнь семей.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Далёкая медицина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удалённых районах больницы и амбулатории могут находиться слишком далеко. Из-за плохих дорог дорога к врачу занимает много времени, а при острых состояниях это становится опасным.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воды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чистой воды повышает риск заболеваний и усложняет повседневную жизнь. Когда рядом нет безопасного источника, людям приходится тратить время на его поиск и приносить воду издалека.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 угрозы экосистемам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о лесах и охраняемых территориях ДР Конго; данные представлены как условный индекс для сравнения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особенно важна в бассейне Конго, где живут редкие виды животных и растений, зависящие от лесов и стабильных мест обитания.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сокращаются под давлением хозяйственной деятельности, а охраняемые территории растут медленнее этого давления, поэтому защита экосистем требует постоянных мер.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75" y="1579757"/>
            <a:ext cx="2526600" cy="1964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438" y="1579757"/>
            <a:ext cx="2526600" cy="19640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013" y="1579757"/>
            <a:ext cx="2526600" cy="1964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ДР Конго: природа, опасности и жизнь людей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5547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подножия вулкана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547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Гома живёт рядом с Ньирагонго — одним из самых опасных вулканов региона. Жители привыкли к сообщениям о сейсмической активности и внимательно следят за предупреждениями специалистов. Природа здесь впечатляет, но требует постоянной готовности.
</a:t>
            </a:r>
            <a:endParaRPr lang="en-US" sz="817" dirty="0"/>
          </a:p>
        </p:txBody>
      </p:sp>
      <p:sp>
        <p:nvSpPr>
          <p:cNvPr id="11" name="Text 3"/>
          <p:cNvSpPr txBox="1"/>
          <p:nvPr/>
        </p:nvSpPr>
        <p:spPr>
          <a:xfrm>
            <a:off x="3361350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горы Востока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61350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провинции известны глубокими озёрами, высокими склонами и сложным рельефом. Эти условия влияют на дороги, сельское хозяйство и связь между населёнными пунктами, зато делают регион важным и очень самобытным.
</a:t>
            </a:r>
            <a:endParaRPr lang="en-US" sz="884" dirty="0"/>
          </a:p>
        </p:txBody>
      </p:sp>
      <p:sp>
        <p:nvSpPr>
          <p:cNvPr id="13" name="Text 5"/>
          <p:cNvSpPr txBox="1"/>
          <p:nvPr/>
        </p:nvSpPr>
        <p:spPr>
          <a:xfrm>
            <a:off x="616722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торговли и перемещений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6722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страны связан с торговыми маршрутами, но рядом с ними часто возникают конфликты и вынужденные перемещения населения. Из-за этого людям приходится не только вести обычную жизнь, но и постоянно приспосабливаться к переменам.
</a:t>
            </a:r>
            <a:endParaRPr lang="en-US" sz="862" dirty="0"/>
          </a:p>
        </p:txBody>
      </p:sp>
      <p:sp>
        <p:nvSpPr>
          <p:cNvPr id="15" name="Text 7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регионов страны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регионов по материалам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ключевые районы ДР Конго по занятости, связям и рискам.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выполняет свою функцию, но инфраструктура распределена неравномерно. Киншаса выделяется как главный центр управления и связи, а удалённые районы нуждаются в лучших дорогах и услугах.
</a:t>
            </a:r>
            <a:endParaRPr lang="en-US" sz="11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сырьё из ДР Конго попадает к покупателям
</a:t>
            </a:r>
            <a:endParaRPr lang="en-US" sz="2506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меди, кобальта и колтана от месторождения до заводов в других странах.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50" y="3244008"/>
            <a:ext cx="492000" cy="43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625" y="1539688"/>
            <a:ext cx="4704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7150" y="1539688"/>
            <a:ext cx="470400" cy="47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музыка и известные символы страны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городская культура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искусство, танцы и праздничные шествия делают города ДР Конго очень выразительными. В них хорошо заметны энергия, творчество и стремление к самовыражению.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традиции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устная речь и уважение к старшим помогают сохранять связь поколений. Эти черты дополняют образ страны, где культура играет заметную роль в повседневной жизни.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Конголезская румба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музыкальный стиль признан ЮНЕСКО как элемент нематериального культурного наследия. Он помогает увидеть, насколько важны в стране ритм, танец и городская музыкальная традиция.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футболу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самым популярным видом спорта и объединяет людей в городах и деревнях. Матчи часто становятся общим событием для семьи, друзей и соседей.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 возможности развития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материалам презентации; условное сравнение факторов развития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 сочетает очень высокий природный потенциал с серьёзными повседневными трудностями, которые особенно заметны вне крупных городов.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страны — ресурсы, вода и молодое население. Но без дорог, школ, больниц и стабильности эти преимущества трудно превратить в устойчивое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725" y="222399"/>
            <a:ext cx="4853700" cy="47115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Республика Конго — страна больших возможностей и сложных задач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 впечатляет масштабом, природным богатством и культурным разнообразием. Но её будущее зависит от безопасности, дорог, школ, больниц и бережного отношения к лесам и ресурсам.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2026-06-02T14:11:00Z</dcterms:created>
  <dcterms:modified xsi:type="dcterms:W3CDTF">2026-06-02T14:11:00Z</dcterms:modified>
</cp:coreProperties>
</file>