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культура: как ценности влияют на поведение людей и развитие общества
</a:t>
            </a:r>
            <a:endParaRPr lang="en-US" sz="2164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ценности формируют решения, доходы и качество жизни в экономике.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культура в жизни старшеклассника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Онлайн-покупки, карты, кредиты и сервисы требуют не только знаний, но и умения выбирать ответственно. Экономическая культура помогает принимать взвешенные решения сегодня и готовит к самостоятельной жизни завтра.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экономической культуры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культура — это часть общей культуры общества, объединяющая знания об экономике, ценности и нормы поведения в хозяйственной сфере.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проявляется в умении сопоставлять выгоды и риски, планировать расходы, соблюдать договоренности и уважать результаты чужого труда.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ей поведение становится более рациональным, а решения — менее случайными и более устойчивыми в условиях ограниченных ресурсов.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217"/>
            <a:ext cx="249600" cy="2218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экономическая культура личности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понимать, как устроены цены, доходы, расходы и рынок, а также дают основу для осознанного выбора в повседневных ситуациях.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учится планировать бюджет, различать потребности и желания, откладывать часть дохода и не поддаваться импульсивным тратам.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выражается в готовности отвечать за последствия своих решений, выполнять обязательства и рассчитывать не только на случай, но и на порядок.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и 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собственности, аккуратность в расчетах и честность в сделках создают доверие и делают экономические отношения предсказуемыми.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этика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Добросовестность, пунктуальность и уважение к результату труда формируют устойчивые привычки, полезные и в учебе, и в будущей профессии.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ценности в повседневных ситуациях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разговор о покупках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семья обсуждает, что действительно нужно купить в ближайшие дни, а что можно отложить. Подросток видит, как сравнивают цены, распределяют деньги и учитывают общие цели. Именно так ценность разумной экономии превращается в привычку.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и банковское приложение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оплатой заказа школьник проверяет сумму, комиссию и остаток на счете, а затем решает, стоит ли тратить деньги сейчас. В этой ситуации проявляются осторожность, самоконтроль и уважение к собственным ресурсам.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Работа, помощь и личная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мастерской, на проекте или в добровольной помощи становится заметно, как важны аккуратность, трудолюбие и уважение к общему результату. Экономические ценности здесь видны не в словах, а в действиях.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экономической культуры и их взаимосвязь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все компоненты взаимосвязаны и дополняют друг друга в реальной жизни.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становится итогом знаний, ценностей, норм и навыков; без любого из этих элементов культура остается неполной.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курса обществознания и базовым представлениям экономической социологии.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экономическая культура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семейное влияние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представления о деньгах, вещах и труде ребенок получает в семье. Он наблюдает, как взрослые планируют покупки, обсуждают расходы и относятся к сбережениям.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и цифровая среда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Покупки, накопления, онлайн-сервисы и общение со сверстниками закрепляют знания на практике. Ошибки и удачные решения постепенно становятся личными правилами поведения.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учебные курсы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обществознания, экономики и финансовой грамотности подросток получает системные знания, которые помогают объяснить бытовые ситуации и увидеть в них экономический смысл.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устойчивым привычкам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повторяющиеся действия формируют устойчивую модель поведения: человек начинает планировать, сравнивать и отвечать за свои решения уже автоматически.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экономических знаний к поведению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принятия решения и факторы, которые могут её изменить.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387" y="1405550"/>
            <a:ext cx="154125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6600" y="3066695"/>
            <a:ext cx="233700" cy="18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5700" y="1405550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включает финансовая грамотность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бюджет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распределять доходы и расходы помогает не тратить больше, чем есть, и заранее учитывать обязательные платежи, накопления и непредвиденные траты.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платежи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использования карт, электронных кошельков и онлайн-платежей помогают совершать операции удобно, но с соблюдением правил безопасности.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процентов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важны при кредитах, вкладах и рассрочках: они позволяют оценить реальную стоимость финансового решения и избежать лишних потерь.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грамотность нужна для планирования крупных покупок, обучения и накоплений, а значит, напрямую связана с жизненной самостоятельностью.
</a:t>
            </a:r>
            <a:endParaRPr lang="en-US" sz="1037" dirty="0"/>
          </a:p>
        </p:txBody>
      </p:sp>
      <p:sp>
        <p:nvSpPr>
          <p:cNvPr id="13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рисков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Финансово грамотный человек распознает подозрительные предложения, не передает данные посторонним и внимательнее относится к условиям сделок.
</a:t>
            </a:r>
            <a:endParaRPr lang="en-US" sz="10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личного бюджета школьника или студента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 удобнее вести регулярно, фиксируя даже небольшие суммы и внезапные траты.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стабильнее учет доходов и расходов, тем выше финансовая устойчивость и тем легче избежать случайных займов.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типичных статей личного бюджета школьника или студента; значения условные, для учебной визуализации.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нормы и их проявления в жизни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экономические нормы работают в повседневных ситуациях: от отношения к собственности и договорам до налогов и честной конкуренции. Их соблюдение делает отношения предсказуемыми.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норм снижает издержки, уменьшает конфликты и делает экономические отношения более устойчивыми и предсказуемыми.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положения обществознания и экономической социологии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Потребительская культура и осознанный выбор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потребитель сравнивает не только цену, но и качество, срок службы, условия гарантии и репутацию продавца, чтобы избежать лишних расходов и разочарований.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покупкой важно отделять реальную потребность от спонтанного желания: читать описание товара, проверять характеристики и оценивать, насколько вещь действительно нужна.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анализировать отзывы, условия возврата и дополнительные платежи, потому что итоговая стоимость часто отличается от указанной на витрине или в рекламе.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Потребительская культура включает и более широкий взгляд: выбор товара может затрагивать экологию, трудовые условия и справедливость рыночных практик.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 импульсивное потребление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выбор покупателя зависит не только от дохода, но и от умения управлять желаниями и информацией.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потребление лучше защищает бюджет, тогда как импульсивное повышает риск ненужных трат и долговой нагрузки.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моделей потребительского поведения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культура и экономическое поведение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качество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Трудовая культура начинается с аккуратного отношения к заданиям, срокам и обещаниям. Она заметна уже в школе, когда ученик доводит работу до конца и отвечает за результат.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 основа экономического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трудовая культура повышает производительность и качество продукции. Чем выше дисциплина и готовность учиться, тем надежнее работа человека и сильнее его вклад в общий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Предпринимательская культура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Предпринимательская культура начинается с инициативы: человек замечает потребность, предлагает решение и оценивает, кому может быть полезен его продукт или услуга.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требует расчета рисков, издержек и прибыли, а также честной конкуренции, соблюдения закона и ответственности за качество и сроки исполнения обязательств.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культура формирует активную экономическую позицию: человек не только потребляет, но и создает ценность, развивает проект и укрепляет малый и средний бизнес.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экономической культуры общества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задает собственные правила поведения: от личного бюджета до законов и налоговой системы. Их согласованность важнее формальных предписаний.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согласованы личные, семейные, организационные и государственные нормы, тем выше доверие и ниже экономические потери.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положений обществознания и теории институтов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культура в разных странах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экономические привычки различаются по странам и типам обществ. На них влияют история, институты, правовая среда и уровень доверия.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определяется не только доходами, но и устойчивыми нормами поведения, отношением к риску и доверием к институтам.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наблюдения в обществознании и экономической социологии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более высокой экономической культуре подростка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знания превращаются в устойчивые финансовые привычки через практику и осознанный выбор.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748" y="1798217"/>
            <a:ext cx="249600" cy="22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низкой экономической культуры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безграмотность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не умеет планировать расходы, не понимает условия кредитов и легко принимает невыгодные решения, которые быстро ухудшают личное финансовое положение.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Необдуманные траты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Импульсивные покупки и отсутствие бюджета приводят к постоянной нехватке денег, зависимому поведению и росту мелких, но регулярных потерь.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мошенничества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Доверчивость к сомнительным предложениям, фишинговым схемам и ложным обещаниям увеличивает число обманов и подрывает чувство безопасности.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трудовая мотивация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труд не ценится, снижается качество выполнения обязанностей, падает производительность и растет число конфликтов в учебе, семье и работе.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экономическая культура повышает издержки для бизнеса и государства, ослабляет доверие и тормозит развитие общества в целом.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культура начинается с повседневных решений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культура соединяет знания, ценности и действия: именно поэтому она влияет на личный бюджет, учебу, работу, предпринимательство и доверие в обществе.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2026-05-25T13:31:46Z</dcterms:created>
  <dcterms:modified xsi:type="dcterms:W3CDTF">2026-05-25T13:31:46Z</dcterms:modified>
</cp:coreProperties>
</file>