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Schulausflug учит говорить о поездке просто, понятно и с интересом.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I. Schulausflug: тема урока немецкого языка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Schulausflug легко изучать в 4 классе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опирается на знакомые школьные ситуации: дорогу, погоду, правила поведения и впечатления. Дети быстро понимают короткие фразы в настоящем времени и учатся задавать простые вопросы: Wer? Was? Wohin? Wann?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2075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8064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91922" y="1845400"/>
            <a:ext cx="121688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1344" y="1845400"/>
            <a:ext cx="194700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 теме Schulausflug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Schulausflug сразу задаёт тему урока: это школьная поездка, в которой есть движение, новые места и короткий рассказ о том, что произошло.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die Gruppe, der Lehrer и die Lehrerin помогает назвать тех, кто едет вместе. Так дети легко строят простые предложения о классе и сопровождающих.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Museum, der Park и die Pause показывают, куда можно поехать и где можно остановиться. Они делают рассказ конкретным и понятным даже для начинающих.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fahren, sehen, hören, lernen и bleiben нужны почти в каждом коротком ответе. С ними ребёнок может сказать, что он делает, замечает и запоминает.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Wir fahren, Wir sehen, Wir lernen, Wir haben Spaß помогают говорить без длинных предложений. Они звучат естественно и легко запоминаются на уроке.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школьная поездка на уроке немецкого языка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понять, как меняются действия и речь на каждом этапе поездки.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дороге: автобус и слова, которые нужны сразу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работает картинка с рюкзаками, окнами и взрослым сопровождающим. Такая сцена делает немецкие слова узнаваемыми: ребёнок видит ситуацию и сразу вспоминает нужную фразу.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 пригодятся короткие фразы: Ich sitze im Bus, Wir fahren zusammen, Ich schaue aus dem Fenster. Они помогают описать дорогу без сложных слов и длинных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и безопасности на немецком языке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Bleib bei der Gruppe. Эта фраза учит не отставать от класса и оставаться рядом с учителем. Она короткая, ясная и легко запоминается даже младшим школьникам.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Hör auf die Lehrerin. Так дети повторяют важное правило: слушать взрослого и быстро реагировать на его просьбы. В такой форме повелительное наклонение звучит очень просто и дружелюбно.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Lauf nicht weg. и Sei leise. помогают говорить о безопасности и порядке одновременно. Ребёнок понимает, что на экскурсии важно не шуметь и не убегать в сторону.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удобны для урока, потому что они похожи на реальные школьные подсказки. Их легко проговорить хором, разыграть в мини-сценке и сразу применить на практике.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9763" y="3893254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32894" y="1197225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4350" y="323196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90475" y="2575086"/>
            <a:ext cx="194700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во время Schulausflug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1225350" y="1484350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дети видят картины, статуи и залы с экспонатами. Здесь удобно учить слова, связанные с наблюдением, описанием и внимательным рассматриванием предметов.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4899399" y="3698899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встречаются Bühne, Zuschauer und Schauspieler. Такое место показывает, как немецкие слова связаны с действием, звуком и особой атмосферой.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5088550" y="102091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появляются Bäume, Wege и viel Natur. Такая обстановка помогает называть знакомые объекты и говорить о прогулке спокойно, коротко и по делу.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1453975" y="3046425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легко встретить Bücher, Regale и ruhige Plätze. Это хорошее место, чтобы повторить слова о чтении, тишине и аккуратном поведении.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858300" y="239876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зоопарке дети называют Tiere, Käfige und Futter. Новые слова запоминаются быстро, потому что рядом есть живые впечатления, а не только учебник.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как место для новых слов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 музее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легко запомнить слова das Bild, die Statue, die Ausstellung и der Raum. Они помогают называть то, что ребёнок видит вокруг себя.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для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и простые фразы: Ich sehe ein Bild. Das ist interessant. Они короткие, звучат естественно и подходят для ответа у витрины или на экскурсии.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поведение в общественном месте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Bitte, danke и Entschuldigung — это три слова, которые делают речь вежливой и понятной. Они помогают обратиться к взрослому, поблагодарить и спокойно попросить о помощи.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Nicht anfassen. и Nicht rennen. — важные правила для музея, зоопарка и других мест. Они учат аккуратности, спокойствию и внимательному отношению к окружающим предметам.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Leise sprechen. помогает всем лучше слышать объяснение и не мешать другим детям. Вежливое поведение делает поездку спокойнее, а урок — приятнее для всей группы.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школьной поездки: слова по порядку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идут по этапам дня: от сбора класса до обсуждения впечатлений после возвращения.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на уроке немецкого языка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ищут нужное слово в списке или в тексте и быстро соотносят его с темой поездки. Такое задание тренирует внимание и помогает запомнить лексику без скуки.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пару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 подпись, вопрос и ответ, глагол и действие — всё можно соединять в пары. Этот формат подходит для четвероклассников, потому что правила понятны сразу и не перегружают.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 фразу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добавляет недостающее слово в начало предложения: Ich sehe..., Ich höre..., Ich gehe.... Так ученик тренирует короткие модели речи и учится говорить уверенно, даже если пока знает немного.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Wo ist...? и Was ist das? помогают потренировать понимание на слух и чтение. Ученик выбирает правильный вариант и постепенно начинает отвечать сам, без подсказки соседей.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помощь в поездке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Ich helfe dir и Wir bleiben zusammen звучат очень просто, но помогают создать тёплую атмосферу. Такие слова легко запоминаются, потому что их хочется сказать не только на уроке, но и в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Schulausflug особенно важны слова der Freund, helfen и teilen. Ребята учатся быть рядом, ждать друг друга и не теряться в пути — это полезно и по-настоящему по-дружески.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863" y="1660675"/>
            <a:ext cx="146025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31563" y="3875224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20725" y="1197225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98319" y="322275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90475" y="2575086"/>
            <a:ext cx="194700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Перекус и отдых: простые слова для паузы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1225350" y="1484350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das Wasser часто нужно первым, потому что после дороги хочется пить. Фраза Ich trinke Wasser помогает описать привычное действие коротко и понятно, без длинных объяснений.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4899399" y="3698899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Pause ist kurz — простая фраза, которая помогает рассказать о времени отдыха. Она звучит спокойно, легко запоминается и подходит для любой остановки во время поездки.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5088550" y="102091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Бутерброд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Brot — удобное слово для разговора о перекусе. Ученики могут сказать Ich esse Brot и сразу представить маленький отдых с рюкзаком, коробкой для еды и хорошим настроением.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1453975" y="3046425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Apfel знакомо почти всем детям и легко включается в короткие предложения. Оно помогает говорить о полезной еде, которую удобно взять с собой в поездку.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858300" y="239876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Saft добавляет в тему немного яркости и вкуса. Когда ребёнок говорит Ich trinke Saft, он не просто повторяет слово, а описывает понятную и приятную часть паузы.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Schulausflug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обычно остаётся в памяти новое место: музей, парк или зоопарк. Ребёнок быстро вспоминает, где он был, и может сказать, что именно показалось ему необычным.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запоминается один яркий предмет или событие: интересная картина, смешная история или маленькое открытие. Слово spannend хорошо подходит, когда хочется сказать: было правда любопытно.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 радуют добрые моменты: кто-то подождал друга, поделился водой или помог найти дорогу. Здесь естественно звучат слова freundlich и schön, потому что поездка становится тёплой и дружной.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дети часто говорят: Das war schön. Эта короткая фраза удобно завершает рассказ и показывает, что день удался. Она простая, но звучит очень по-немецки и очень по-школьному.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одежда для поездки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утро и лёгкая куртка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светит die Sonne, и дети выходят из дома с рюкзаками и улыбками. У одного ученика есть die Jacke, потому что погода может быстро измениться. Так на уроке легко связать слова с реальной картинкой и сезонной одеждой.
</a:t>
            </a:r>
            <a:endParaRPr lang="en-US" sz="1051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начался дождь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идёт der Regen, нужен der Regenschirm и удобная обувь. Ученики говорят: Es regnet, и сразу понимают, почему куртка и зонт так важны. Такая сцена помогает запомнить слова через привычную ситуацию, знакомую каждому ребёнку.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день для экскурсии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улице прохладно, помогают die Mütze, тёплая куртка и хороший настрой. Дети в дороге смотрят в окна автобуса и обсуждают das Wetter. Так даже обычная погода становится частью маленького немецкого рассказа.
</a:t>
            </a:r>
            <a:endParaRPr lang="en-US" sz="10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школу и порядок после поездки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дороги ученики первым делом проверяют den Rucksack, die Jacke и другие вещи. Фраза Ich habe alles помогает быстро убедиться, что ничего не забыто и можно спокойно идти дальше.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дети говорят: Ich bin zurück. Это коротко и понятно, как будто поездка сама поставила точку. В такой момент удобно вспомнить, что было самым интересным и что особенно понравилось.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важно аккуратно сложить das Heft и den Zettel, чтобы в портфеле снова был порядок. После этого остаётся приятное чувство: день закончился, но впечатления ещё долго живут в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рассказать о Schulausflug по-немецки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ребёнку строить короткий рассказ из простых фраз: сначала назвать место и время, потом сказать, что видно и что понравилось, а затем красиво завершить ответ.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тема Schulausflug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расширяет словарь по школьной и повседневной жизни: автобус, музей, парк, пауза, дорога и впечатления. Ребёнок учится узнавать знакомые слова и использовать их в коротком рассказе.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строить простые предложения в настоящем времени и отвечать на вопросы без долгих пауз. Для четвероклассников это важный шаг к более уверенной устной речи.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Schulausflug удобно повторяет глаголы движения, восприятия и действия: fahren, sehen, hören, lernen. Эти слова легко включаются в знакомые ситуации и запоминаются почти сами собой.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соединяет язык с реальным опытом детей, поэтому материал кажется живым и понятным. Когда речь идёт о собственной поездке, говорить по-немецки становится намного проще и интереснее.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яркие моменты урока и поездки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фотография на память
</a:t>
            </a:r>
            <a:pPr algn="ctr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автобусом или у входа в музей дети собираются вместе и улыбаются. Один снимок потом напоминает обо всём дне: о дороге, вопросах, шутках и маленьких победах на уроке. Так легко сказать: Das war super!
</a:t>
            </a:r>
            <a:endParaRPr lang="en-US" sz="1047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слово, которое получилось понять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самым важным становится не экспонат, а одно новое слово в тексте или на табличке. Ребёнок вдруг понимает его и радуется, как будто нашёл сокровище. Такой момент запоминается особенно надолго.
</a:t>
            </a:r>
            <a:endParaRPr lang="en-US" sz="103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друга
</a:t>
            </a:r>
            <a:pPr algn="ctr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подал воду, подождал товарища или показал, куда идти. Эти маленькие действия делают поездку тёплой и дружной. В такой атмосфере дети чувствуют себя увереннее и охотнее говорят по-немецки.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Schulausflug: учимся говорить через знакомую историю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Schulausflug помогает детям говорить по-немецки о том, что им действительно понятно: о поездке, друзьях, правилах и впечатлениях. Благодаря коротким фразам и живым ситуациям учёба становится легче и веселее.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2026-05-25T04:20:03Z</dcterms:created>
  <dcterms:modified xsi:type="dcterms:W3CDTF">2026-05-25T04:20:03Z</dcterms:modified>
</cp:coreProperties>
</file>