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«Родной наш город Глупов» в сатире М. Е. Салтыкова-Щедрина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 — сатирический образ России XIX века, где власть, страх и покорность повторяются снова и снова.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Салтыков-Щедрин создал Глупов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одного города» появилась в 1869–1870 годах и стала острой сатирой на власть, бюрократию и провинциальную несвободу. Писатель соединил хронику, роман и пародию, чтобы показать абсурд жизни города и общества.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называется Глупов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Говорящее имя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задаёт оценку происходящему: в нём слышится не нейтральное обозначение, а насмешка над жизнью города и его устройством.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пассивность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 намекает на доверчивость, зависимость и привычку жить без внутренней самостоятельности, словно жители давно отвыкли от собственного мнения.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 не сводится к одному месту: он показывает черты многих уездных городов, где чиновничий порядок подменяет подлинную общественную жизнь.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Сатирическое название помогает писателю высмеять не только город, но и весь уклад, в котором нелепость воспринимается как норма.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пространство Глупова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всё запущено
</a:t>
            </a:r>
            <a:pPr algn="l" indent="0" marL="0">
              <a:lnSpc>
                <a:spcPct val="115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Глупова не создают ощущения живого и развивающегося пространства. Они выглядят грязными, тесными и неуютными, а ветхие дома только подчёркивают общее чувство запустения. Город словно давно остановился во времени.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 без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в облике города играют канцелярии, площадь и чиновничьи помещения. Однако административность здесь не означает порядка: напротив, она делает пространство холодным и подавленным, будто предназначенным не для жизни, а для подчинения.
</a:t>
            </a:r>
            <a:endParaRPr lang="en-US" sz="825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Мрачная картина провинции
</a:t>
            </a:r>
            <a:pPr algn="l" indent="0" marL="0">
              <a:lnSpc>
                <a:spcPct val="115000"/>
              </a:lnSpc>
              <a:buNone/>
            </a:pPr>
            <a:r>
              <a:rPr lang="en-US" sz="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Глупова чувствуется карикатурная архитектура и тусклая, тяжёлая атмосфера. Город воспринимается как символ исторической провинциальности, где внешняя форма есть, а внутреннего развития почти нет.
</a:t>
            </a:r>
            <a:endParaRPr lang="en-US" sz="8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Глуповцы как собирательный образ жителей города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жители не лишены житейской смекалки: они умеют приспосабливаться к обстоятельствам, но эта гибкость не превращается в гражданскую активность или защиту своих прав.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показывает общество, которое терпит произвол слишком долго. В таком мире пассивность становится не случайностью, а устойчивой формой существования.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Глуповцы привыкли ждать распоряжений сверху и редко действуют самостоятельно. Их поведение строится на осторожности, страхе наказания и многолетней привычке к подчинению.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власть в Глупове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повторяющийся ход истории города в «Истории одного города».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как пародия на историческое повествование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устроено так, будто перед читателем подлинная летопись. Эта форма создаёт иллюзию достоверности и сразу заставляет поверить в историческую серьёзность рассказа.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высокий тон постоянно сталкивается с нелепыми событиями, странными подробностями и абсурдными решениями. Из-за этого официальный исторический стиль начинает звучать комически.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пародирует хроники, канцелярскую манеру и сам способ изложения истории как набора формальных фактов. Смешное и правдоподобное существуют рядом, усиливая сатиру.
</a:t>
            </a:r>
            <a:endParaRPr lang="en-US" sz="11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Градоначальники Глупова: сравнение типов власти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по-своему показывает, как власть теряет связь с пользой для людей и превращается в форму самоутверждения.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контроль или пустота управления, тем заметнее деградация города. Разные модели власти ведут к одному результату — общественной неподвижности.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образам градоначальников в «Истории одного города» М. Е. Салтыкова-Щедрина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правителей помогает увидеть не случайные эпизоды, а общий сатирический замысел автора: в городе меняются лица, но не сам принцип управления.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градоначальника особенно ясно показывают, что власть в Глупове принимает разные, но одинаково разрушительные формы.
</a:t>
            </a:r>
            <a:endParaRPr lang="en-US" sz="1617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системе градоначальников в «Истории одного города»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Угрюм-Бурчеев как крайняя форма деспотизма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Угрюм-Бурчеев требует полного подчинения и стремится всё выровнять по одной схеме. Его представление о порядке не оставляет места свободе, разнообразию и человеческой инициативе.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особенно заметны жестокость и фанатичное желание переделать мир силой приказа. Поэтому он становится символом власти, которая уничтожает жизнь вместо того, чтобы её организовывать.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градоначальников и их значение для города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градоначальники по-разному, но одинаково разрушительно воздействуют на жизнь Глупова.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начальников не приносит улучшений: меняются формы власти, но сохраняется несвобода, произвол и деградация городского уклада.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Е. Салтыков-Щедрин, «История одного города»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реформы и ложное обновление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новые распоряжения нередко рождают лишь дополнительную путаницу: растёт число бумаг, предписаний и запретов, а реального порядка, наоборот, становится меньше.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язвительно высмеиваются показное просвещение и красивые обещания, которые заменяют ответственность. Внешняя «польза» оказывается удобной декорацией для сохранения старых привычек власти.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Глупове любые преобразования часто выглядят как смена вывески: официальные меры объявляются с торжественностью, но почти не затрагивают повседневную жизнь жителей и не решают насущных проблем.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убеждает: реформы без внутреннего содержания превращаются в спектакль. Если нет честной цели и практического результата, обновление служит лишь поддержанию видимости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глуповской истории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этих мотивов создаёт ощущение замкнутого круга, где событие не ведёт к развитию, а лишь подтверждает общую неподвижность города.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 изображён как система устойчивых социальных болезней: не отдельные эпизоды, а постоянные состояния определяют жизнь города.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Е. Салтыков-Щедрин, «История одного города»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трагедия в истории Глупова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романе возникает из нелепых поступков, преувеличений и абсурдных распоряжений, но этот смех сразу окрашен тревогой: за смешной формой стоят унижение и бесправие людей.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помогает показать власть как нечто одновременно смешное и опасное. Чем нелепее выглядит порядок в Глупове, тем яснее становится его разрушительная сила для человеческой жизни.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сатирический эффект у Салтыкова-Щедрина двойной: читатель сначала улыбается, а затем понимает, что перед ним не шутка, а художественное изображение исторической катастрофы.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Глуповцы показаны как противоречивое сообщество: они долго терпят несправедливость, боятся перемен и часто ждут решения сверху, но при этом сохраняют живую человеческую чувствительность.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эпизодах народ способен на коллективный порыв, однако этот импульс быстро угасает. Салтыков-Щедрин подчёркивает: без привычки к ответственности энергия остаётся краткой и не меняет порядок жизни.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Глупове: покорность, страх и редкие вспышки энергии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механизм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повествование превращает частный город в символ всей системы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53" y="1808825"/>
            <a:ext cx="31770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6376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61625"/>
            <a:ext cx="397500" cy="31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романа: смешение стилей и сатирическая точность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обороты и формулы создают впечатление документа, который звучит солидно, но постепенно сам себя разоблачает чрезмерной сухостью и пустотой.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Архаизированный тон придаёт повествованию вид исторической хроники, однако рядом с ним появляются нарочито нелепые детали, усиливающие сатирический эффект.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и бытовые наблюдения приближают текст к реальной жизни, делая абсурд власти особенно узнаваемым и острым для читателя.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несочетаемого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описание, фантастическое преувеличение и ирония образуют стиль, в котором смешное постоянно соседствует с исторической правдой и моральной оценкой.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темы, которые раскрывает образ Глупова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не существуют отдельно: в романе они постоянно переплетаются, усиливая ощущение деформированной общественной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 становится символом общества, где подавлены свобода, личная ответственность и способность к самостоятельному действию.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Е. Салтыков-Щедрин, «История одного города»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Глупова остаётся актуальным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обсуждать ответственность власти, значение критического мышления и опасность привычки мириться с несправедливостью, если она подаётся как норма.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школьное чтение «Истории одного города» не ограничивается XIX веком: текст по-прежнему заставляет думать о гражданской позиции и личной ответственности.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 узнаваем в любой ситуации, где отчёты и лозунги подменяют реальные результаты, а внешняя благополучность скрывает нерешённые проблемы и равнодушие к человеку.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Глупов: урок для читателя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 у Салтыкова-Щедрина — это не только смешной вымышленный город, но и серьёзное предупреждение: там, где общество привыкает к покорности, а власть — к произволу, разрушение становится законом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2026-05-23T11:17:51Z</dcterms:created>
  <dcterms:modified xsi:type="dcterms:W3CDTF">2026-05-23T11:17:51Z</dcterms:modified>
</cp:coreProperties>
</file>