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«Гуси-лебеди»: сказка о смелости и заботе о близких
</a:t>
            </a:r>
            <a:endParaRPr lang="en-US" sz="3485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погоне, помощи и спасении младшего братца.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«Гуси-лебеди»: народная сказка с ясным и захватывающим сюжетом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история, которую легко понять и запомнить: беда случается быстро, а спасение приходит через смелость, доброту и помощь. В ней оживают знакомые детям образы — печка, яблоня, речка и лес.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сказки: родители уходят, а Алёнушка остаётся за старшую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уходят из дома и поручают Алёнушке присматривать за маленьким братцем. Теперь именно она отвечает за его безопасность и должна быть особенно внимательной.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девочка занята своими делами, Иванушка играет рядом. Сначала всё кажется спокойным, но именно такая невнимательность позже приводит к беде.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сразу даёт важный урок: младшие дети нуждаются в постоянной заботе. Если за ними не следить, опасность может появиться совсем неожиданно.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Гуси-лебеди уносят Иванушку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Стоило Алёнушке отвлечься, как в небе появились гуси-лебеди. Они подхватили Иванушку и унесли его к Бабе-яге, и тихий двор сразу превратился в место тревоги.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звучит как настоящий рывок: всё происходит быстро, резко и страшно. Для рисунка особенно выразителен контраст между спокойным двором и тёмным небом с огромными птицами.
</a:t>
            </a:r>
            <a:endParaRPr lang="en-US" sz="11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Алёнушки к спасению братца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отрывке сказки «Гуси-лебеди».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88" y="1605459"/>
            <a:ext cx="31132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печка, яблоня и речка помогают не сразу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Печка ждёт вежливой просьбы
</a:t>
            </a:r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Печка не бросается помогать сразу: она предлагает ржаной пирожок. Алёнушке нужно остановиться, попросить и проявить уважение, иначе дорога дальше не откроется.
</a:t>
            </a:r>
            <a:endParaRPr lang="en-US" sz="1206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проверяет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угощает румяным яблочком и словно спрашивает: умеет ли героиня быть вежливой? В сказке добро приходит к тем, кто не забывает благодарить.
</a:t>
            </a:r>
            <a:endParaRPr lang="en-US" sz="1226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Речка учит не спешить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речка с кисельными берегами помогает только тогда, когда к ней обращаются с добрым словом. Торопливость мешает, а спокойная просьба открывает путь.
</a:t>
            </a:r>
            <a:endParaRPr lang="en-US" sz="131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любит хорошие манеры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волшебных помощника показывают одну простую мысль: доброта работает лучше спешки. Когда есть вежливость и уважение, помощь приходит быстрее и охотнее.
</a:t>
            </a:r>
            <a:endParaRPr lang="en-US" sz="12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Печка: первый волшебный помощник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печь посреди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подходит к русской печи, словно к живому помощнику. Печь стоит крепко и спокойно, а рядом — маленькая девочка, которая спешит дальше. Сцена сразу выглядит тёплой, домашней и немного чудесной.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Пирожок как проверка характера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предлагает ржаной пирожок, и это не просто угощение. Это маленькая проверка: сумеет ли Алёнушка быть вежливой, остановиться и принять помощь? От её ответа зависит, двинется ли она дальше по сказочному пути.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совет в простом облике
</a:t>
            </a:r>
            <a:pPr algn="ctr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печь похожа на мудрого старшего друга. Она не пугает, а подсказывает дорогу тем, кто умеет слушать. Для иллюстрации здесь важно показать и тёплый огонь, и настороженное лицо девочки.
</a:t>
            </a:r>
            <a:endParaRPr lang="en-US" sz="9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молочная речка: необычные друзья на пути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Яблоня, усыпанная румяными яблоками, выглядит как сказочный сад посреди леса. Она тоже не помогает сразу, а ждёт, когда Алёнушка попросит вежливо и спокойно.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Молочная речка с кисельными берегами кажется смешной и удивительной, будто её придумали на празднике. Но и она готова помочь только после доброго обращения и терпеливой просьбы.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показывают: в народной сказке волшебство любит хорошие манеры. Чем уважительнее ведёт себя героиня, тем ближе она к спасению братца.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в сказке: опасная хозяйка леса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живёт далеко в лесу, где всё кажется чужим и тревожным. Она держит Иванушку у себя, поэтому её дом становится местом настоящей опасности.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маленьких читателей этот персонаж особенно страшен: рядом с ней всегда чувствуется тайна. В сказке она напоминает, что путь героини будет непростым.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не просто пугает, а создаёт испытание, которое нужно пройти. Благодаря ей история становится напряжённой, а смелость Алёнушки — заметнее.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встречает такую хозяйку леса, важно не растеряться. Именно страх делает победу и спасение ещё более радостными.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на курьих ножках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Таинственный дом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Избушка стоит отдельно от других домов и кажется маленькой, тёмной и странной. Она будто прячется среди деревьев и сразу вызывает любопытство и лёгкий страх.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это 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ветки, тёмный лес и необычный дом создают сказочное настроение. Такой образ легко запомнить: он сразу подсказывает, что впереди не обычный путь, а волшебное испытание.
</a:t>
            </a:r>
            <a:endParaRPr lang="en-US" sz="11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Алёнушка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Случается беда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Гуси-лебеди уносят Иванушку, и девочка понимает, что медлить нельзя. С этого момента она уже не просто сестра, а спасательница.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и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быстро бежит через лес, встречает волшебных помощников и учится просить по-настоящему вежливо. Теперь она действует решительно и внимательно.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забирает братца и возвращается с ним домой. В конце видно: смелость и старание помогают исправить даже серьёзную ошибку.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невнимательность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Алёнушка занята своими делами и не сразу помнит о братце. Из-за этого сказка начинается с ошибки, которую ещё можно исправить.
</a:t>
            </a:r>
            <a:endParaRPr lang="en-US" sz="10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Иванушка — маленький и беззащитный герой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Иванушка ещё совсем мал, поэтому не может защитить себя сам. Он доверчиво играет рядом и не понимает, какая опасность может прийти незаметно.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делает сказку особенно трогательной: читатель сразу чувствует, что младшему нужна забота, внимание и постоянный присмотр старших.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Иванушку сказка напоминает простую и важную мысль: маленьких нельзя оставлять без присмотра, даже если вокруг кажется спокойно и безопасно.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показывает сказка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превращается в понятные жизненные уроки для детей.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сказки: короткие фразы и повторяющиеся образы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слушать и пересказывать, потому что предложения в нём простые и ясные. Ребёнок быстро улавливает, кто что делает и почему события меняются именно сейчас.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ситуации повторяются не случайно: они помогают запомнить сюжет и делают сказку похожей на напевный рассказ, который приятно слышать вслух несколько раз подряд.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Печка, яблоня, речка, избушка и лес сразу создают сказочный мир. Эти предметы понятны детям и помогают представить дорогу Алёнушки без лишних объяснений.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пересказа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ясных образов и повторов сказку легко рассказывать по порядку. Даже маленький читатель может вспомнить главные остановки и не потерять нить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волшебных испытания на дороге домой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Алёнушка встречает печку: она может помочь, но просит не торопиться и по-хорошему попросить. Девочка учится не только спешить, но и слушать ответ.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яблоня и молочная речка — обе тоже ждут вежливого обращения. Эти короткие испытания показывают, что терпение и благодарность открывают дорогу к спасению.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волнует маленьких читателей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сразу есть опасность: братца уносят, а героиня спешит вдогонку. Дети переживают вместе с ней, потому что понимают, что такое страх и тревога.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Алёнушки появляются чудесные помощники и необычные места. Это добавляет надежду: даже в трудной ситуации можно найти поддержку, если не терять силы и внимание.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дарит радость спасения, поэтому история запоминается особенно ярко. Она не только пугает, но и успокаивает, потому что добро в ней всё-таки побеждает.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сказки «Гуси-лебеди»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если помнить о близких, быть внимательным и уметь просить помощь, трудную ситуацию можно исправить смелым поступком.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правил помогает героям не потеряться и спасти брата.
</a:t>
            </a:r>
            <a:endParaRPr lang="en-US" sz="32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иллюстрация к сказке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через тёмный лес
</a:t>
            </a:r>
            <a:pPr algn="ctr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Алёнушка бежит по лесной тропинке, а над деревьями стремительно летят гуси-лебеди. Вокруг — высокие стволы, тёмные ветви и чувство спешки. Такая сцена сразу передаёт тревогу и движение.
</a:t>
            </a:r>
            <a:endParaRPr lang="en-US" sz="951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остановки на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вариант — показать девочку у печки, яблони или молочной речки. Каждый предмет можно сделать ярким и немного чудесным, чтобы ребёнок сразу узнал сказку и почувствовал её добрый, но напряжённый характер.
</a:t>
            </a:r>
            <a:endParaRPr lang="en-US" sz="933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«Гуси-лебеди» запоминаются среди других сказок
</a:t>
            </a:r>
            <a:endParaRPr lang="en-US" sz="2991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обычной семейной ситуации: родители уходят, а старшая сестра остаётся за главную. Сразу понятно, о ком и о чём пойдёт речь.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Случается беда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 появляется тревога: братца уносят гуси-лебеди. Сюжет быстро становится напряжённым и превращается в настоящую погоню.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Алёнушка встречает печку, яблоню и речку. Эти образы легко запомнить, а ещё по ним удобно пересказывать сказку по порядку.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 урок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возвращает героев домой и оставляет понятную мысль: в трудной ситуации помогают смелость, забота и добрые поступки.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сказка о любви, ответственности и помощи
</a:t>
            </a:r>
            <a:endParaRPr lang="en-US" sz="5171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«Гуси-лебеди» напоминает, что забота о близких — это не только чувство, но и поступок. Алёнушка ошибается, но не сдаётся и спасает брата.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2026-05-23T23:10:38Z</dcterms:created>
  <dcterms:modified xsi:type="dcterms:W3CDTF">2026-05-23T23:10:38Z</dcterms:modified>
</cp:coreProperties>
</file>