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личные окончания и учимся писать глаголы без ошибок.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 в русском языке
</a:t>
            </a:r>
            <a:endParaRPr lang="en-US" sz="2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часто слышатся одинаково, но пишутся по-разному. Знание спряжения помогает быстро выбрать нужную букву, не путаться в формах глагола и уверенно выполнять школьные задания.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спряжение в 5 классе
</a:t>
            </a:r>
            <a:endParaRPr lang="en-US" sz="281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спряжение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показывает, как глагол изменяется по лицам и числам в настоящем и будущем времени. По нему легко понять, кто именно выполняет 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есть формы первого, второго и третьего лица, а также единственного и множественного числа. Например: я пишу, ты пишешь, они пишут.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 такой форме сообщает сразу две вещи: лицо и число. Поэтому по нему можно определить, сколько действующих лиц и кто они.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1-го и 2-го спряжения
</a:t>
            </a:r>
            <a:endParaRPr lang="en-US" sz="2936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проверить безударное окончание и выбрать правильную букву.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в окончаниях с е и и: именно они чаще всего помогают определить спряжение.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личных окончаний глаголов в 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спряжение по начальной форме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 -ить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глаголов на -ить относятся ко 2-му спряжению: строить, носить, видеть. По начальной форме часто можно сразу предположить правильное окончание.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исключения, которые нужно запомнить отдельно. Брить и стелить относятся к 1-му спряжению, хотя оканчиваются на -ить. Так же запоминают глаголы-исключения на -ать и -еть.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спряжения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правильное личное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1-го спряжения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Брить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относится к 1-му спряжению, хотя заканчивается на -ить. В личных формах он получает окончания первого спряжения: бреешь, бреет, бреют.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Стелить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стелить тоже является исключением. Его формы строятся по правилам 1-го спряжения: стелешь, стелет, стелют, поэтому его нужно запомнить отдельно.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Зиждиться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Зиждиться встречается реже, но тоже относится к 1-му спряжению. Такие редкие исключения важно узнавать по словарной форме, а не по общему правилу.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2-го спряжения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список входят: гнать, держать, дышать, слышать, видеть, ненавидеть, зависеть, терпеть, обидеть, вертеть, смотреть. Они сохраняют особенности 2-го спряжения.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2-му спряжению относятся одиннадцать глаголов на -ать и -еть, которые не подчиняются обычному правилу. Их нужно выучить как отдельную группу.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личных формах у них пишутся окончания -ишь, -ит, -им, -ите, -ат/-ят. Например: держишь, слышит, видят. Это помогает не ошибиться в безударном окончании.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двух спряжений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увидеть, что набор окончаний у спряжений разный и одинаковых форм почти нет.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личной форме встретились е или и в окончании, именно спряжение подсказывает правильный выбор.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таблицы личных окончаний глаголов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окончания: где чаще всего возникают ошибки
</a:t>
            </a:r>
            <a:endParaRPr lang="en-US" sz="221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там, где окончание слышится неотчётливо: пишешь, рисует, смотрят, строим. На слух такие формы легко перепутать, особенно в диктанте или самостоятельной работе.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 спряжение, а затем проверить личное окончание. Этот приём помогает выбрать букву е или и и писать глаголы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80" y="1572005"/>
            <a:ext cx="422139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188804"/>
            <a:ext cx="491100" cy="392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980" y="3279004"/>
            <a:ext cx="422139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980" y="3841960"/>
            <a:ext cx="422139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говорящего: я выполняю действие сам. В форме единственного числа это видно в примере «я читаю», а во множественном — «мы читаем», где действуют несколько лиц.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собеседника, к которому обращаются. В единственном числе это «ты читаешь», а во множественном — «вы читаете», поэтому форма сразу показывает, кто именно действует.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того, о ком говорят: он, она, оно или они. Примеры «он читает» и «они читают» помогают увидеть, как меняется глагол в зависимости от лица.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действие совершает один человек или один предмет. В таких формах глагол согласуется с подлежащим и получает окончание, соответствующее одному участнику действия.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действие выполняют несколько лиц или предметов. Формы «мы читаем», «вы читаете», «они читают» помогают отличать число и правильно выбирать окончание.
</a:t>
            </a:r>
            <a:endParaRPr lang="en-US" sz="6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личных форм глаголов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личные формы трёх глаголов. По ним удобно сравнивать окончания и замечать, как спряжение влияет на написание.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разных спряжений меняются личные окончания, а у некоторых слов дополнительно изменяется основа. Это помогает отличать формы и не путать орфограммы.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личных форм глаголов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писать и видеть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сопоставить формы по лицам и числам, не отвлекаясь на основу слова. Так легче увидеть, где именно меняется окончание.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«писать» и «видеть» одинаковые грамматические позиции, но разные личные окончания. Это подтверждает, что спряжение определяет орфографию формы.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формы глаголов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глаголы, которые нужно запомнить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хотеть и бежать называют разноспрягаемыми, потому что их личные формы не подчиняются одному образцу. В речи они встречаются очень часто, поэтому формы нужно узнавать сразу.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есть и дать тоже требуют запоминания. Их формы меняются нестандартно: ем, ешь, едят; дам, дашь, дадут. Здесь нельзя опираться только на обычные окончания.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глаголов важно не только окончание, но и изменение основы. Поэтому при письме полезно мысленно проверять все формы, а не выбирать букву по одному слову.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Разноспрягаемые глаголы изучают отдельно от правил о двух спряжениях. Если их запомнить, станет легче выполнять упражнения, где нужно быстро определить правильную форму.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глагола в упражнении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спряжение и выбрать правильное окончание в безударной позиции.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частая ошибка — путаница между буквами е и и в безударных окончаниях. Из-за этого появляются формы вроде «слышеш» или «зависет», хотя правильно писать «слышишь» и «зависит».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неправильным определением начальной формы и забытыми исключениями. Если не проверить инфинитив и 3-е лицо множественного числа, легко написать «пишат» вместо «пишут».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на примерах разных глаголов
</a:t>
            </a:r>
            <a:endParaRPr lang="en-US" sz="287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глаголов показывает, что даже в похожих формах окончание может меняться по-разному. Это особенно заметно при переходе от единственного числа к множественному.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не от лица сама по себе, а от спряжения и принадлежности слова к исключениям. Поэтому одна и та же грамматическая позиция может иметь разные окончания.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формы глаголов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 окончаниям и примерам
</a:t>
            </a:r>
            <a:endParaRPr lang="en-US" sz="2698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два спряжения и запомнить самые типичные примеры для каждого из 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спряжение, а уже потом выбирать букву в окончании. Такой порядок снижает число ошибок в безударных личных формах.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спряжения глаголов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знание спряжения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спряжения нужно при разборе слова как части речи. Оно помогает определить лицо, число и форму глагола, а также точнее объяснить его написание.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полезна и в других разделах русского языка, потому что учит действовать по алгоритму. Умение проверять слово по правилу пригодится и в старших классах.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грамотно писать окончания в диктантах, упражнениях и сочинениях. Особенно важно это там, где гласная в окончании безударная и не слышна отчётливо.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определить личные окончания глаголов и избежать ошибок в письме. Если помнить правило, проверять начальную форму и учитывать исключения, можно уверенно писать даже сложные формы.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спряжении глаголов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2026-05-22T06:53:54Z</dcterms:created>
  <dcterms:modified xsi:type="dcterms:W3CDTF">2026-05-22T06:53:54Z</dcterms:modified>
</cp:coreProperties>
</file>