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как формируются климаты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климата Земли и важнейшие факторы его формирования.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 и почему он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долговременные погодные условия, характеризующие регион. От него зависит жизнь всех организмов и хозяйственная деятельность человека.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основной источник энергии для нашей планеты. Его лучи на экваторе падают прямо, давая максимум тепла и света, а ближе к полюсам — под углом, снижая интенсивность.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вызывает испарение воды с поверхности, что формирует облака и осадки, играющие ключевую роль в климатических явлениях по всему миру.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солнечной энергии в формировании климата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данные,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 зависимости от широты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солнечных дней уменьшается при движении от экватора к полюсам, влияя на климат каждого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падает с увеличением широты, что объясняет различия в климате на разных широтах.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парниковый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действует как защитный слой, поддерживая стабильные температуры и предотвращая резкие перепады между днем и ночью.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задерживают тепловую энергию, обеспечивая комфортный климат. Без них средняя температура была бы на 33°C ниже.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оси и наклон Земли: влияние на климат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приводит к смене дня и ночи, обеспечивая равномерное распределение солнечного света в течение суток.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меняет высоту Солнца над горизонтом и длину дня, вызывая смену времен года и разнообразие климатических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регуляторы климата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аккумулируют солнечное тепло и равномерно распределяют его, смягчая температурные контрасты на суше.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Мирового океана помогает стабилизировать климат Земли, особенно в прибрежных районах.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87302"/>
            <a:ext cx="4894200" cy="27277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зоны Земли и их примеры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климатическая зона характеризуется уникальными условиями и растительным покровом, соответствующими региону.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зон обусловлено географическим положением и климатическими факторами.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исследования,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высоты температура воздуха падает примерно на 6°С на каждые 1000 метров подъёма, что создаёт прохладный климат в горах.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массивы, как Гималаи и Кавказ, формируют локальные климатические зоны с холодными зимами даже в тропиках.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 и высоты на климат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и морской климат: различия и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 характеризуется резкими перепадами температур между летом и зимой, свойственными центральным регионам материков.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отличается мягкостью благодаря влиянию океанов, с незначительными сезонными колебаниями и высокой влажностью.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континентального климата — Сибирь и Центральная Азия, морского — западное побережье Канады и Великобритания.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 и их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разделена на климатические пояса, каждый из которых имеет характерные температуры и уровень осадков. Это экваториальный, тропический, субтропический, умеренный и арктический пояса.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 характеризуется высоким уровнем осадков и постоянной температурой, например, Амазония. Умеренный пояс с четырьмя временами года распространён в Европе и России, а арктический — суровый с холодными зимами.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метеорологической организации,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климат: значения и влияния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влияют на растительность и тип экосистем. В некоторых регионах промышленность может изменять характер осадков. Например, города с загрязнением иногда вызывают усиление осадков.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данных видно, что осадки варьируются от очень больших в экваториальных и муссонных зонах до минимальных в пустынях, влияя на условия жизни и природные процессы.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климатический барьер: влияние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блокируют влажные воздушные массы, вызывая обильные осадки на наветренных склонах. Это приводит к образованию плодородных зон и разнообразным климатическим условиям в соседних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 возникают на подветренной стороне гор, где осадков мало. В горах температура понижается с высотой, создавая холодный климат в высокогорьях, даже в тропиках.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океанических течений на климат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течение Гольфстрим значительно повышает температуру воздуха в северо-западной Европе, уменьшая зимние морозы и делая климат мягче по сравнению с другими регионами на той же широте.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Перуанское течение охлаждает прибрежные районы Южной Америки, что способствует формированию пустыни Атакама с минимальными осадками и суровыми условиями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и циркуляция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ветровые системы, такие как пассаты и западные ветры, обеспечивают движение воздушных масс и перемещение тепла и влаги по планете, что формирует климатические условия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Муссонные ветры возникают из-за разницы температур между океаном и сушей, вызывая сезонные дожди в Южной и Юго-Восточной Азии, что важно для сельского хозяйства и экологии этих регионов.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 климатические условия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лесные массивы способствуют удержанию влаги и обеспечивают стабильность местного климата, снижая риск резких перепадов температур и поддерживая биосферу.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саваннах растительность редка, что усиливает континентальный характер климата с большими колебаниями температур между сезонами.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обладают минимальной растительностью, из-за чего испарение очень низкое, и климат остаётся сухим и жарким, создавая экстремальные условия для жизни.
</a:t>
            </a:r>
            <a:endParaRPr lang="en-US" sz="1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изменения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испарение, ухудшая водный баланс и приводя к повышению температуры в регионе. Это изменяет местные климатические условия и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парниковых газов от транспорта и производства усиливает парниковый эффект, создавая тепловые «острова» в городах и способствуя глобальному потеплению.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климата: факты и последствия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рост приводит к таянию ледников и повышению уровня морей, угрожая прибрежным районам и экосистемам.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стабильном повышении глобальной температуры, что связано с человеческой деятельностью и оказывает серьёзные последствия на природу и общество.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и спутники собирают данные о температуре, осадках и ветрах, позволяя видеть картину климата в реальном времени и на больших территориях.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модели используют накопленные данные для прогнозирования будущих изменений, что помогает разрабатывать стратегии адаптации и смягчения последствий изменения климата.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и прогнозирования климата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Земли: понимание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формируется комплексно и влияет на все живое. Его изучение помогает защитить природу и подготовиться к вызовам современности, обеспечивая устойчивое будущее для всех.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2026-05-10T23:50:07Z</dcterms:created>
  <dcterms:modified xsi:type="dcterms:W3CDTF">2026-05-10T23:50:07Z</dcterms:modified>
</cp:coreProperties>
</file>