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млекопитающих: хищные, ластоногие и китообразные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три важные группы млекопитающих, их особенности и роль в природе.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 классификация млекопитающих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начали изучать подробно только в XVIII веке. Их классификация основана на строении тела, черепа, зубов и способе размножения. Важнейшие группы включают хищных, ластоногих и китообразных.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млекопитающие: общее понятие и характеристики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хищных включает около 280 видов, таких как медведи, тигры и волки. У всех присутствуют острые клыки и когти, необходимые для охоты и защиты.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животных мощные челюсти и резцы, а желудок адаптирован к перевариванию мяса; кишечник относительно короткий для быстрого усвоения пищи.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поддерживают природный баланс, регулируя численность других животных и предотвращая перенаселение и истощение ресурсов.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хищных: примеры и места обитания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— хозяин лесов и тундры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распространен в лесах, тундрах и степях Северной Америки и Евразии. Он охотится стаями, используя координацию и выносливость для поимки добычи.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— царь арктических льдов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крупный хищник обитает в Арктике и охотится на тюленей. Благодаря толстому слою жира и шерсти он способен переносить сильный холод и плавать на большие расстояния.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— чемпион скорости саванны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встречается в африканских саваннах, развивает скорость до 110 км/ч на коротких дистанциях. Его стройное тело и мускулы делают его незаменимым охотником в открытых пространствах.
</a:t>
            </a:r>
            <a:endParaRPr lang="en-US" sz="12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00" y="1782800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50" y="1813160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00" y="1782800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популяции травоядных и грызунов, не давая им привести к перенаселению и истощению растительности.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 равновесие пищевых цепей, влияя на распространение растений и насекомых, сохраняя разнообразие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исчезновения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крупных хищников ведет к резкому росту вредителей и нарушению экологических связей, что влияет на все звенья экосистемы.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хищных млекопитающих
</a:t>
            </a:r>
            <a:endParaRPr lang="en-US" sz="2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Кошачьи отличаются тихим шагом и острым зрением, тигры способны прыгать до 10 метров, развивая скорость до 60 км/ч для успешной охоты.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о морфологии и поведении хищников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 кг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может достигать такой массы, что позволяет ему плавать на значительные расстояния в холодных водах Арктики.
</a:t>
            </a:r>
            <a:endParaRPr lang="en-US" sz="19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Ластоногие: биологические особенности и виды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Моржи — гиганты льдов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Моржи достигают массы до 1700 кг, обладают мощными бивнями и толстым жиром для защиты от холода. Они живут на арктических льдинах и кормятся моллюсками.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— мастера ныряния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легко передвигаются в воде благодаря плавникам и могут задерживать дыхание до 40 минут, ныряя на значительную глубину в поисках пищи.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львы — ловкие охотники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львы отличаются компактным телом и социальной жизнью, часто собираются группами на берегах, где заботятся о потомстве.
</a:t>
            </a:r>
            <a:endParaRPr lang="en-US" sz="12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представителей ластоногих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массе отражают особенности питания и поведение каждого вида, от гигантов льдов до сравнительно небольших рыбоядных.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виды охотятся на крупную добычу, тогда как мелкие предпочитают рыбу и беспозвоночных, что обеспечивает разнообразие экологических ниш.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морской фауны, 2023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поведение ластоногих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рациона составляют рыба, моллюски и ракообразные, что требует умения охотиться на разнообразную добычу в водной среде.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нырять на глубины до 600 метров и задерживать дыхание до 40 минут помогает добывать пищу в самых разных условиях.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охоты ластоногие собираются в колонии на суше или льду, где отдыхают, ухаживают за потомством и линяют, обеспечивая выживание вида.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ластоногих к жизни в воде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Теплоизоляция и энергетические 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Подкожный слой жира защищает от холода и служит резервом энергии при длительном пребывании в воде. Это критично для выживания в зимних условиях и на глубинах.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Специализированное строение для плавания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Плавниковидные конечности позволяют маневрировать и развивать высокую скорость. В дыхательных путях имеются клапаны, предохраняющие от попадания воды при нырянии.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670723"/>
            <a:ext cx="4865100" cy="21249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ластоногих и хищных млекопитающих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характеристики ластоногих и хищных: среда обитания, пищевые предпочтения, особенности телосложения и социальное поведение. Пример: волк и морж демонстрируют адаптации к суше и воде соответственно.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хищники и морские ластоногие имеют адаптации, отражающие различия в среде и способах добычи пищи.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zooinform.ru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Китообразные: уникальные представители млекопитающих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— исключительно морские млекопитающие, включая китов, дельфинов и морских свиней. Они обладают гладким, обтекаемым телом, которое минимизирует сопротивление воды.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животных полностью отсутствуют задние конечности, а ноздри, называемые дыхалом, смещены на верхнюю часть головы для эффективного дыхания на поверхности воды.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китообразных позволяет им задерживать дыхание до полутора часов, что необходимо для глубоководных погружений и охоты под водой.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полностью адаптированы к жизни в океане и не способны выживать на суше из-за утраты конечностей и специализированных функций организма.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и размеры китообразных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по океанам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обитают во всех океанах мира, от холодных арктических вод до тёплых тропических морей. Их адаптация позволяет выживать в различных климатических условиях, что отражает их экологическую гибкость.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от гигантов до мелких дельфинов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является самым крупным животным на планете, достигая 33 метров в длину и веса до 180 тонн. В то время как дельфины — более мелкие, часто встречаются у побережья и устьев рек, что облегчает наблюдение за ними.
</a:t>
            </a:r>
            <a:endParaRPr lang="en-US" sz="13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китообразных: соотношение видов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Зубатые киты активно охотятся на рыбу и кальмаров с помощью эхолокации. Усатые киты питаются планктоном, фильтруя воду специальными усами.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китообразных — зубатые, что отражает разнообразие питания и поведения в этой группе.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MarineSpecies.org, 2023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Зубатые киты, например дельфины, используют эхолокацию для точного обнаружения и ловли подвижной добычи, включая рыбу и кальмаров.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Усатые киты питаются, пропуская через усовые пластины большие объёмы воды, из которых отделяют мельчайший планктон и мелкую рыбу.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челюстей и усов позволяет китообразным занимать разные экологические ниши, что снижает конкуренцию между видами.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способы охоты китообразных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качества и коммуникация китообразных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обладают сложной структурой мозга, отвечающей за обучение и социальное поведение, что делает их одними из самых умных морских животных.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демонстрируют способность к решению задач и обучению у других особей, что указывает на высокий уровень когнитивных функций.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млекопитающие распознают своё отражение, что считается признаком самосознания и интеллекта.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общения используются разнообразные звуки — щелчки, свисты и песни, которые помогают координировать действия и ориентироваться в воде.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млекопитающих морей и суши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массового промысла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охота и рыболовство снизили численность многих видов хищных, ластоногих и китообразных. Особенно страдают популяции в арктических и заповедных зонах из-за коммерческого интереса.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изменения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 и нефтяные разливы ухудшают качество морской среды, а изменение климата влияет на кормовую базу и ареалы обитания, что приводит к снижению выживаемости многих видов.
</a:t>
            </a:r>
            <a:endParaRPr lang="en-US" sz="13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95953"/>
            <a:ext cx="4405200" cy="1340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млекопитающих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статус охраняемых видов: амурский тигр, гренландский кит и морж. Каждый сталкивается с серьезными угрозами — от браконьерства до изменения климата.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млекопитающих находятся под угрозой исчезновения из-за воздействия человека и экологических изменений.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России, 2023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 мифах, культуре и искусстве народов мира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у северных народов символизирует силу и выносливость, часто фигурируя в их легендах и ритуалах как защитник и покровитель.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традиционно ассоциируются с дружбой и спасением, их изображения присутствуют на гербах и в произведениях искусства многих культур.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часто выступают героями народных сказаний, олицетворяя мощь и тайны океана, вызывая у людей уважение и восхищение.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и охраны млекопитающих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млекопитающих помогает сохранить биологическое разнообразие и поддерживать устойчивость экосистем. Охрана редких видов — важный вклад в здоровье планеты и культурное наследие.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2026-05-07T15:57:01Z</dcterms:created>
  <dcterms:modified xsi:type="dcterms:W3CDTF">2026-05-07T15:57:01Z</dcterms:modified>
</cp:coreProperties>
</file>