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века: главные писатели, темы и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фундамент школьного чтения: писатели создавали героев, размышляли о человеке и совести.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значение литературы для читателей XIX века
</a:t>
            </a:r>
            <a:endParaRPr lang="en-US" sz="3652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в России прошёл через войну 1812 года, реформы Александра II и отмену крепостного права в 1861 году. Города росли, журналы и театр становились заметнее. Поэтому литература обсуждалась в семьях, школах и салонах — и охватывала людей разных сословий.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 в русской литературе XIX века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передний план выходит романтизм: сильные чувства, мечта, одиночество и внутренний протест героя. Он ищет смысл, даже когда мир кажется чужим.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века: романтизм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становятся ближе школьникам: в них есть семейные конфликты, понятные выборы и последствия поступков — то, о чём каждый рано или поздно задумывается.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 читателя: узнаваемые ситуации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 направлением становится реализм: жизнь показывают правдиво и подробно. Уделяют внимание быту, речи и характерам, а также общественным проблемам.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Середина–вторая половина XIX века: переход к реализму
</a:t>
            </a:r>
            <a:endParaRPr lang="en-US" sz="14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объединил простоту, точность и выразительность русского слова. Он работал в самых разных жанрах: от стихов и поэм до драмы и прозы, а также писал сказки и повести.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особенно важны «Евгений Онегин», «Капитанская дочка», «Повести Белкина» и сказки. Пушкин доказал, что литература может быть одновременно красивой, понятной и глубокой, а его язык стал ориентиром для писателей после него.
</a:t>
            </a:r>
            <a:endParaRPr lang="en-US" sz="1396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— основатель современного русского литературного языка
</a:t>
            </a:r>
            <a:endParaRPr lang="en-US" sz="36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одиночество, свобода и внутренний конфликт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важен для школьного изучения как поэт серьёзных вопросов. Он заставляет задуматься о смысле жизни и о том, почему свобода без понимания себя может превращаться в конфликт.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«Мцыри» герой устремляется к воле и родине, хотя путь к мечте оказывается трудным. В романе «Герой нашего времени» показан Печорин: умный, наблюдательный, но внутренне противоречивый.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создавал образ человека, который не находит себе места в мире. В его лирике звучат мотивы дороги и тоски, мечта о свободе и сильное чувство одиночества, от которого трудно уйти.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Акценты на диаграмме подчеркивают, какие идеи чаще всего связывают с каждым автором: от языка и жанров до совести и скрытого смысла.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вкладов показывает: литература XIX века одновременно развивала форму (язык, жанры) и глубоко исследовала человека, его выбор и ответственность.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писатели XIX века и их вклад в литературу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программам и литературной традиции, без привязки к точным статистическим данным.
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Гоголь: сатира, смех и обличение пороков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 умел видеть смешное и тревожное в жизни чиновников, помещиков и горожан. Его смех не развлекает: он заставляет замечать то, что люди стараются скрыть.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«Ревизор» высмеиваются страх, ложь и взяточничество. Сюжет держится на том, как герои пытаются обманом удержать репутацию и выгоду.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«Петербургских повестях» заметны унижение личности, мечты и столкновения с равнодушным городом. Так сатира превращается в разговор о серьёзных общественных проблемах.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«Мёртвые души» раскрываются жадность, духовная пустота и обман. Образы показывают, как человек может «потерять» совесть, даже внешне оставаясь приличным.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919" y="1612725"/>
            <a:ext cx="292056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— произведение — год — главная тема (для ориентира в школьном чтении).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автор выбирает «свой» угол зрения: общество, семья, внутренний выбор или моральный смысл поступка.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литературным программам и общеизвестным датам издания.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русской литературы XIX века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и тема конфликта поколений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как молодое поколение и старшие по-разному смотрят на жизнь. В споре Базарова и Павла Кирсанова важны не только слова, но и то, как меняются люди, когда их убеждения сталкиваются с чужими ценностями.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мировоззрений в романе «Отцы и дети»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Тургенева чувства не кричат — они раскрываются постепенно. Автор внимательно следит за реакциями героев, за их сомнениями и внутренними переживаниями, поэтому конфликт ощущается живым и узнаваемым.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язык и точная психология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истории о крестьянах Тургенев выражает сострадание и показывает, к чему приводит крепостной строй. Так конфликт поколений дополняется разговором о достоинстве человека и о том, как общество оправдывает несправедливость.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сочувствие и несправедливость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персонажа: воспитание и среда → мечты и первые взгляды → столкновение → выбор → нравственный кризис → итог поступка.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в произведениях XIX века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показывал человека в двух измерениях: среди больших исторических событий и внутри семейной жизни. Именно так рождается ощущение правды и взаимной зависимости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«Анне Карениной» Толстой разворачивает семейные конфликты, чувство долга и поиски личного счастья. Он пристально следует за мыслями, переживаниями и поступками, поэтому герои воспринимаются глубоко.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Отечественная война 1812 года раскрывается через судьбы героев разных сословий. Важным становится народное единство и то, как выбор каждого отражается на общем.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человек, семья и история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 исследовал, что происходит внутри человека, когда появляются вина и страх. Его герои не просто действуют — они напряжённо размышляют и переживают внутреннюю борьбу.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его романах становится тревожной средой: тесные улицы, мрачные пространства и постоянное давление на психику усиливают состояние героев. Город подчёркивает драму нравственного 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Достоевского часто построены на спорах о добре и зле и о том, имеет ли человек право на особый выбор. В центре — ответственность за последствия поступка и за собственные убеждения.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«Преступление и наказание» важны не только преступление и наказание, но и раскаяние. Духовное возрождение Раскольникова связано с пониманием цены собственной ошибки.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совесть, выбор и ответственность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поддерживают друг друга: вопросы свободы часто приводят к разговору об ответственности, а семейные отношения проверяются обществом и обстоятельствами.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в XIX веке нравственные и личные вопросы не отделялись от жизни общества. Чаще всего чтение ведёт к размышлению о выборе.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XIX века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диаграмма: темы взяты из заданного перечня, количественных долей не задавалось.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века: красота слова и сила чувства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стихотворение часто начиналось с сильного чувства: тоски, ожидания, одиночества. Романтическая лирика помогала говорить о внутреннем протесте и стремлении к мечте.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лирика и мечта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писал о природе как о живом мире, где за внешними явлениями скрыта тайна. Его образы стихий показывают, как человек чувствует границы познания.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тайна мира и стихии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 умел передавать красоту мгновения: тишину, паузу, тонкие переживания. В его стихах важны не только слова, но и настроение, которое они создают.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Фет: мгновение, тишина и точность ощущений
</a:t>
            </a:r>
            <a:endParaRPr lang="en-US" sz="13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драматургия XIX века активно включалась в общественную жизнь и школьное чтение. В «Горе от ума» Грибоедов соединяет сатиру, конфликт взглядов и яркие афоризмы, легко запоминающиеся.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А. Н. Островского показан купеческий быт и власть в семье. Герои зависят друг от друга и проходят нравственные испытания, а театр особенно ясно выявляет характеры через речь.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XIX века и русский театр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повесть давали пространство для судьбы героев, больших общественных столкновений и психологической глубины. Комедия и драма особенно важны сцене, а лирика — чувствам.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подтверждает общий вывод: разные жанры выполняли разные задачи. Благодаря этому литература охватывала и личную жизнь, и общественные проблемы.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которые определили русскую литературу XIX века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заданному перечню жанров: количественные доли не указаны.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произведения стали ближе к реальной жизни и понятнее разным читателям, включая школьников. Внимание к речи и интонации делает содержание наглядным и убедительным.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стала гибкой: она могла быть торжественной, простой или ироничной. Такой подход помогал менять тон в зависимости от ситуации и лучше показывать характеры.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XIX века сделали литературный язык более живым и разнообразным. В текстах появились разговорные интонации, пословицы и народные выражения, а также точные бытовые детали.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русской классической литературы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643" y="1612725"/>
            <a:ext cx="2911063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писателях XIX века для школьного курса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авторов с ключевой идеей их творчества и произведением, которое удобно использовать для знакомства в школьном курсе.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каждого писателя с главной темой и одним ярким произведением: так проще повторять материал и готовиться к обсуждению.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заданному перечню авторов и произведений для школьного курса.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XIX века остаются важными сегодня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учат замечать поступки и характеры, а затем сравнивать мотивы и результаты. Благодаря этому проще понимать других людей — их слабости, сомнения и надежды.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остаются узнаваемыми: Онегин сомневается в правильности своего пути, Печорин размышляет о себе и мире, Базаров спорит о ценностях, а Наташа Ростова переживает перемены.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XIX века помогают говорить о дружбе, честности, ответственности и уважении. Сюжеты строятся вокруг решений, поэтому читатель видит не только чувства, но и последствия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создала произведения, ставшие классикой для школы и культуры. Она раскрыла богатство русского языка, силу художественного слова и глубокое понимание человека — через совесть, ответственность и честный разговор о жизни.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русская литература XIX века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2026-05-15T05:48:25Z</dcterms:created>
  <dcterms:modified xsi:type="dcterms:W3CDTF">2026-05-15T05:48:25Z</dcterms:modified>
</cp:coreProperties>
</file>