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углы: основное свойство и способы решения задач
</a:t>
            </a:r>
            <a:endParaRPr lang="en-US" sz="3076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помогают быстро находить неизвестные величины в геометрии.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смежные углы важно понимать в 7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смежные углы важно понимать в 7 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рисунок с числом, помогает работать с углами, лучами и прямыми, а также учит находить неизвестный угол по известному в самых первых геометрических задачах.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смежных углов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одну общую вершину, то есть начинаются из одной точки. Именно это объединяет их на чертеже и позволяет рассматривать их как связанную пару.
</a:t>
            </a:r>
            <a:endParaRPr lang="en-US" sz="119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углов есть общий луч — общая сторона. Он разделяет пространство вокруг вершины на две части, поэтому углы располагаются рядом, а не отдельно друг от друга.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стороны на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другие стороны смежных углов лежат на одной прямой и являются продолжениями друг друга. Благодаря этому вместе они образуют развернутый угол без промежутка между частями.
</a:t>
            </a:r>
            <a:endParaRPr lang="en-US" sz="1170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всегда находятся рядом на рисунке и рассматриваются как единое геометрическое сочетание. Именно их расположение отличает их от многих других видов углов.
</a:t>
            </a:r>
            <a:endParaRPr lang="en-US" sz="11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 просто: если один угол известен, второй сразу находится вычитанием из этой суммы.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любых смежных углов и мера развернутого угла.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сохраняется одна и та же сумма, хотя сами углы могут сильно отличаться по величине.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 смежных углов и их суммы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увеличение одного угла компенсируется уменьшением второго, а итог всегда остается постоянным.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по теме «Смежные углы»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смежные углы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признаков смежных углов по чертежу.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50" y="1340926"/>
            <a:ext cx="8603700" cy="1758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отличить нужную пару углов от похожих случаев на чертеже.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несмежные углы: сравнение признаков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смежных углов важны и расположение, и числовое правило; одного похожего признака недостаточно.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 как основа темы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 как основа темы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 выглядит как прямая и имеет величину 180°. Именно к этой форме сводится сумма любых смежных углов, поэтому она лежит в основе правила.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одного угла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можно представить как две части развернутого угла. Общая сторона делит прямую линию на две соседние области, которые вместе дают целое.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чертеж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полезно показывать общую сторону, внешние лучи и дуги для каждого угла. Такой способ делает связь между фигурой и числом 180° наглядной.
</a:t>
            </a:r>
            <a:endParaRPr lang="en-US" sz="14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сумму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вспомни главное правило: смежные углы в сумме дают 180°. Это позволяет сразу понять, какое действие нужно выполнить для поиска неизвестной величины.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Вычти 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составь выражение 180° минус известный угол. Например, при 128° получится 52°, а при 95° — 85°. Так задача решается быстро и без лишних шагов.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обязательно сложи оба угла ещё раз. Если сумма равна 180°, ответ верный; если нет, нужно пересмотреть вычисления и исходные данные.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неизвестный смежный угол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вычисления часто встречаются в коротких задачах на чертеже, где важна внимательность к обозначениям углов.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второго угла по известному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известный угол, тем меньше второй, но их сумма неизменно равна 180°.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вычисления по теме «Смежные углы»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5350" y="1964248"/>
            <a:ext cx="292200" cy="233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смежные углы отличаются от вертикальных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566428"/>
            <a:ext cx="3950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находятся рядом, имеют общую вершину и общую сторону, а две другие стороны образуют прямую. Поэтому их сумма всегда равна 180° и помогает находить неизвестный угол.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13650" y="2566428"/>
            <a:ext cx="3950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возникают при пересечении прямых и лежат напротив друг друга. Они не образуют развернутый угол, зато всегда равны, что удобно использовать при решении задач на чертеже.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применяется одно и то же свойство: сумма смежных углов равна 180°. Далее выбирают нужный способ вычисления или проверки.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задания по теме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типовых задачах сначала используют правило 180°, а затем переходят к обычным вычислениям с числами или буквенными выражениями.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 «Смежные углы», геометрия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на чертеже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точку, из которой выходят оба угла. Если вершины разные, то речь уже идет не о смежных углах, даже если остальные элементы рисунка похожи.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смежных углов есть общий луч, который служит границей сразу для двух углов. Именно он показывает, что фигуры расположены рядом, а не отдельно.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стороны на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другие стороны должны лежать на одной прямой и быть продолжениями друг друга. Это главный признак, по которому чертёж легко отличить от похожих случаев.
</a:t>
            </a:r>
            <a:endParaRPr lang="en-US" sz="1170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Градусные меры на рисунке помогают быстро заметить известный и неизвестный углы. При этом важно не перепутать соседние углы из разных пар на одном чертеже.
</a:t>
            </a:r>
            <a:endParaRPr lang="en-US" sz="12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через уравнение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использовании свойства смежных углов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смежными углами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смежными углами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сложить найденные значения. Если сумма не равна 180° или один из углов получился отрицательным, в решении есть ошибка.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выбирают пару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сложном чертеже рядом может быть несколько углов, и легко взять не ту пару. Перед вычислением нужно внимательно отметить именно общую вершину и общую сторону.
</a:t>
            </a:r>
            <a:endParaRPr lang="en-US" sz="122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прямую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видят рядом расположенные углы, но не проверяют, лежат ли внешние стороны на одной прямой. Без этого условия пара не считается смежной.
</a:t>
            </a:r>
            <a:endParaRPr lang="en-US" sz="1334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полным углом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принимают сумму вокруг точки за смежные углы и получают 360°. На самом деле смежные углы образуют развернутый угол, поэтому их сумма равна только 180°.
</a:t>
            </a:r>
            <a:endParaRPr lang="en-US" sz="13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правило чаще всего нужно для быстрых вычислений по рисунку и для проверки, правильно ли выделена нужная пара углов.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применяется правило 180°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нагрузка приходится на нахождение неизвестного угла и проверку чертежа: именно эти действия чаще всего требуют свойства 180°.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заданий по теме «Смежные углы»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02541"/>
            <a:ext cx="263100" cy="233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28168"/>
            <a:ext cx="263100" cy="2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 окружающих предметах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книгу почти в одну линию, края страниц образуют прямую, а линия сгиба и положение одной страницы позволяют увидеть пример смежных углов.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Лезвия ножниц расходятся от общей точки, и их положение удобно сравнить с углами на чертеже. Когда одно лезвие лежит почти по прямой, появляется образ смежной пары.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Дверца шкафа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Полуоткрытая дверца вместе с кромкой шкафа образует наглядный угол. Если мысленно продолжить линию стены или корпуса, легко заметить связь с развернутым углом.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или стрелка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линейки, стрелки часов или указателя показывает, как один луч остается на прямой, а второй дополняет изображение до 180°. Это помогает связать геометрию с бытом.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четыре признака по порядку: общую вершину, общую сторону, прямую линию для внешних сторон и сумму 180°. Так легче не ошибиться в выборе пары.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распознаванию смежных углов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обязательный признак отсутствует, это не смежные углы, даже если фигуры расположены рядом.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свойство смежных углов, геометрия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 одном рисунке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каждую пару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чертеже отмечают все общие вершины и общие стороны. Это помогает увидеть, какие углы действительно образуют смежные пары, а какие только расположены рядом.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каждой прямой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 может входить сразу в несколько пар смежных углов. Поэтому каждую пару рассматривают отдельно и не переносят ответ с одного участка рисунка на другой.
</a:t>
            </a:r>
            <a:endParaRPr lang="en-US" sz="1309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все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нужно сверить подписи углов на рисунке и убедиться, что каждая найденная величина относится именно к своей паре. Это защищает от путаницы при записи ответа.
</a:t>
            </a:r>
            <a:endParaRPr lang="en-US" sz="13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углы: коротко о главном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легко распознать по общей вершине, общей стороне и прямой линии между внешними сторонами. Их сумма равна 180°, поэтому тема помогает быстро решать задачи и уверенно читать чертежи.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2026-05-29T01:15:28Z</dcterms:created>
  <dcterms:modified xsi:type="dcterms:W3CDTF">2026-05-29T01:15:28Z</dcterms:modified>
</cp:coreProperties>
</file>