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изменила дипломатию, а дипломатия — послевоенный мир.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дипломатия во время войны и ее последствия
</a:t>
            </a:r>
            <a:endParaRPr lang="en-US" sz="288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149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 логика темы
</a:t>
            </a:r>
            <a:endParaRPr lang="en-US" sz="2669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решала не только судьбу фронтов, но и правила будущего мироустройства. Переговоры союзников определили границы, механизмы безопасности и правовые нормы, а затем этот порядок столкнулся с кризисом социального консенсуса.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как оружие военного времени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19520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и фронт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вели переговоры параллельно с боевыми действиями: каждое крупное решение должно было усиливать фронт и одновременно готовить послевоенное урегулирование. Дипломатия стала частью общей стратегии победы.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71967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коалиции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Важнейшей задачей было согласовать общие цели между державами с разными интересами. Без этого невозможно было удержать антигитлеровскую коалицию и избежать преждевременного распада союза.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24414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Обсуждались будущие границы, статус освобожденных территорий и судьба побежденных государств. Эти вопросы определяли, какой будет Европа после войны — стабильной или снова конфликтной.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76861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преступления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стремились не только наказать агрессоров, но и заложить юридические основы ответственности за преступления. Это усиливало идею, что война не освобождает от права.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129308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переговоров стала попытка создать более устойчивую систему международной безопасности. Ее смысл заключался в том, чтобы сделать новую мировую войну политически и юридически труднее.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захватов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1941 года отвергал территориальные захваты и провозглашал, что изменения границ не должны навязываться силой. Это стало важным моральным сигналом для стран, сопротивлявшихся агрессии.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самоопределения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Хартия закрепила право народов самим определять политическое будущее. Хотя это положение понималось по-разному, оно стало одним из ключевых ориентиров послевоенной международной риторики.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без страха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звучала идея мира, свободного от страха и нужды. Тем самым дипломатия военного времени связывалась не только с безопасностью, но и с человеческим благополучием.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коалиции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Атлантическая хартия объединила политические и нравственные цели союзников. Именно поэтому она стала одним из символических оснований будущего международного порядка после 1945 года.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149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Атлантическая хартия и принцип самоопределения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149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тройка: главные переговоры войны
</a:t>
            </a:r>
            <a:endParaRPr lang="en-US" sz="2584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конференции союзников отражали путь от согласия против общего врага к разногласиям о будущем Европы.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приближения победы возрастала не только координация, но и расхождение интересов великих держав.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Тегеранской, Ялтинской и Потсдамской конференций
</a:t>
            </a:r>
            <a:endParaRPr lang="en-US" sz="11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149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Тегеран, 1943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Сталин, Рузвельт и Черчилль подтвердили необходимость открытия второго фронта и согласовали общую линию борьбы против Германии. Это укрепило доверие внутри антигитлеровской коалиции.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Ялта, 1945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Обсуждались оккупация Германии, создание Организации Объединенных Наций и принципы устройства освобожденной Европы. Решения Ялты стали основой послевоенного международного порядка.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Потсдам, 1945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Потсдам уточнил практические меры: управление Германией, репарации и завершение войны с Японией. Конференция показала, что союз уже превращается в систему соперничества.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решили на конференциях союзников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149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шаги к послевоенному миру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веха усиливала надежду на стабильный мир, но одновременно выявляла растущие противоречия между союзниками.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военного сотрудничества союзники пришли к созданию новых институтов, но уже к 1945 году нарастал раскол по вопросу будущего Европы.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1941–1945: Атлантическая хартия, Тегеран, Ялта, Потсдам, создание ООН
</a:t>
            </a:r>
            <a:endParaRPr lang="en-US" sz="117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ООН и новая архитектура безопасности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83800" y="1257731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создания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1945 году ООН была создана как ответ на провал довоенной системы безопасности. Ее задача заключалась не в замене государств, а в координации их действий ради предотвращения новой войны.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3800" y="2197405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Совбеза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Безопасности получил особую ответственность за поддержание мира и безопасность. Это отражало понимание, что без участия великих держав коллективная система не сможет действовать эффективно.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3800" y="3137080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Форум дипломатии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Генеральная Ассамблея стала площадкой для обсуждения международных проблем и политического диалога. Здесь государства получили возможность высказывать позиции даже тогда, когда между ними сохранялось напряжение.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3800" y="4076735"/>
            <a:ext cx="63699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 ООН закрепил запрет агрессии и идею коллективной безопасности. Тем самым война перестала рассматриваться как законный инструмент политики, по крайней мере на уровне международных норм.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149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Нюрнберг: новый подход к международному праву
</a:t>
            </a:r>
            <a:endParaRPr lang="en-US" sz="2587" dirty="0"/>
          </a:p>
        </p:txBody>
      </p:sp>
      <p:sp>
        <p:nvSpPr>
          <p:cNvPr id="9" name="Text 2"/>
          <p:cNvSpPr txBox="1"/>
          <p:nvPr/>
        </p:nvSpPr>
        <p:spPr>
          <a:xfrm>
            <a:off x="925875" y="1178269"/>
            <a:ext cx="4555800" cy="9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Нюрнбергский процесс впервые показал, что государственные руководители могут отвечать не только перед историей, но и перед судом. Это стало важным разрывом с прежней практикой безнаказанности победителей и проигравших.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925875" y="2479782"/>
            <a:ext cx="4555800" cy="9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категории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рассматривал преступления против мира, военные преступления и преступления против человечности. Такой подход расширил международное право и сделал агрессию предметом юридической оценки.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925875" y="3781307"/>
            <a:ext cx="4555800" cy="9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прецедента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Нюрнберг закрепил идею, что нормы права применимы даже в условиях войны. Этот прецедент повлиял на развитие международного правосудия и будущих механизмов защиты прав человека.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2399" y="1038300"/>
            <a:ext cx="4319052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65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Германии должно было остановить милитаризм, но быстро стало основой нового противостояния.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репарации задумывались как гарантия мира, но разные политические модели превратили германский вопрос в источник раскола.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Потсдамская конференция, 1945; общие положения послевоенного урегулирования в Германии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войны: зоны, границы, репарации
</a:t>
            </a:r>
            <a:endParaRPr lang="en-US" sz="24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149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1945 года стал финальной точкой войны на Тихом океане: после капитуляции Японии завершился крупнейший вооружённый конфликт в истории.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годом окончательного завершения Второй мировой войны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
</a:t>
            </a:r>
            <a:endParaRPr lang="en-US" sz="6694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Второй мировой войны; капитуляция Японии, август 1945 года
</a:t>
            </a:r>
            <a:endParaRPr lang="en-US" sz="11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65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Берлинский кризис 1948 года сделал раскол между бывшими союзниками очевидным и показал, что послевоенное сотрудничество быстро уступает место соперничеству.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годом открытого превращения союза в противостояние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1948
</a:t>
            </a:r>
            <a:endParaRPr lang="en-US" sz="6694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Берлинский кризис 1948–1949 годов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65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войны к послевоенному миру и расколу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переход от войны к новому международному порядку и последующему разделению мира на блоки.
</a:t>
            </a:r>
            <a:endParaRPr lang="en-US" sz="122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65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51 государство вошло в ООН в 1945 году, закрепив универсальную площадку для дипломатии и коллективной безопасности после войны.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стало числом первых участников новой мировой организации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51
</a:t>
            </a:r>
            <a:endParaRPr lang="en-US" sz="6694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 Организации Объединённых Наций, 1945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65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Разногласия союзников по ключевым вопросам
</a:t>
            </a:r>
            <a:endParaRPr lang="en-US" sz="2438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союзники имели общий военный интерес, но по ключевым вопросам мира стремились к разным моделям безопасности и устройства Европы.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Разногласия касались не только методов, но и целей: у сторон были разные представления о границах, безопасности и будущем Европы.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Тегеранской, Ялтинской и Потсдамской конференций
</a:t>
            </a:r>
            <a:endParaRPr lang="en-US" sz="117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65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послевоенного благосостояния — занятость, социальные гарантии и доступ к базовым услугам — долго обеспечивали стабильность и политический консенсус.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 основой модели государства всеобщего благосостояния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694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государства всеобщего благосостояния в Западной Европе
</a:t>
            </a:r>
            <a:endParaRPr lang="en-US" sz="117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65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назревал кризис в 1970-е годы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внешние шоки и внутренние ограничения привели к кризису социально-экономической модели 1970-х годов.
</a:t>
            </a:r>
            <a:endParaRPr lang="en-US" sz="117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65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кризиса: экономика и общество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1970-х нельзя свести к одной причине: внешние ценовые удары усилили внутренние дисбалансы, а социальные обязательства стали труднее финансировать.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сильное давление создали нефтяные шоки и стагфляция: именно они подорвали механизм, который зависел от устойчивого экономического роста.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кризису 1970-х годов в странах Запада
</a:t>
            </a:r>
            <a:endParaRPr lang="en-US" sz="117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65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221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кризис повлиял на политику и международные отношения
</a:t>
            </a:r>
            <a:endParaRPr lang="en-US" sz="2060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темпов роста заставило правительства искать новые модели экономической политики и осторожнее относиться к расширению социальных расходов.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2484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корректировка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67973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 налогах и дефиците усилили поляризацию: часть общества требовала защиты государства, другая — сокращения его роли.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15879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конфликт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рынков сделала национальные кризисы взаимозависимыми, поэтому согласование мер всё чаще выходило на международный уровень.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02484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координация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767973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получили большее значение как площадки для согласования антикризисных решений и стабилизации мировой экономики.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15879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центры согласования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победы к новому кризису
</a:t>
            </a:r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дипломатия создала послевоенный порядок, но не устранила противоречия великих держав. Когда экономический рост замедлился, а ожидания общества выросли, этот порядок начал меняться.
</a:t>
            </a:r>
            <a:endParaRPr lang="en-US" sz="479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2026-07-26T08:21:50Z</dcterms:created>
  <dcterms:modified xsi:type="dcterms:W3CDTF">2026-07-26T08:21:50Z</dcterms:modified>
</cp:coreProperties>
</file>