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приставок: как слова меняют смысл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словам менять значение и звучание.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 и зачем она нужна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маленькая часть слова перед корнем. Она помогает образовывать новые слова и менять их смысл: показать движение, начало действия, приближение или повтор.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приставка в слове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всегда стоит перед корнем и как будто «прилипает» к нему спереди. Именно поэтому её легко заметить, если внимательно сравнивать родственные слова.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изменяется по числам, падежам и временам. Она сохраняется в словах одной семьи, даже когда меняется форма или звучание всего слова.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корня может быть несколько приставок: ехать, уехать, приехать, переехать. Корень остаётся общим, а приставка добавляет новое значение.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корень: не перепутать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главный смысл слова. Если его убрать, слово часто теряет узнаваемость. Поэтому корень называют самой важной частью, вокруг которой строится всё слово.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перед корнем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добавляет новый оттенок значения. В словах подземный и безоблачный легко увидеть: под-, без- — это приставки, а -зем-, -облач- — корни.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6429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0719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86208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приставки в начальной школе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узнаём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По-, под-, за- и вы- часто встречаются в учебных словах. Они помогают быстро понять, как изменилось действие: записал, подбежал, вынес.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слова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про-, пере-, при- и у- делают слово более точным. С их помощью появляются слова: переписал, пришёл, уехал, пронёс.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могут обозначать направление и перемещение. В словах подлетел, приехал, сбежал и вошёл это особенно заметно.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знакомые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словарных упражнениях часто встречаются под-, над-, пред-, об-, от- и с-. Эти приставки дети быстро замечают в похожих словах.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выразительнее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с разными приставками даёт новые слова. Так язык становится точнее, а задания — интереснее.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приставку в слове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проверить слово по смыслу и по составу, а не угадывать наугад.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приставки в этом правиле требуют смотреть на первый согласный корня.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без-/бес-, из-/ис-, раз-/рас- и воз-/вос- буква выбирается по следующему звуку. Это помогает писать слова без лишних ошибок.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участием голоса: б, в, г, д, ж, з. Именно перед ними в приставках на з- пишется буква 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произносятся без голоса: п, ф, к, т, ш, с, х, ц, ч, щ. Перед ними в приставках на з- и с- пишется буква с.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при-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пишется, если слово показывает приближение или движение к чему-то: приехал, пришёл, прибежал. Тут приставка как будто говорит: «ближе, ближе!»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приставка также указывает на присоединение и прибавление. Поэтому пишем приклеил, привязал, прицепил: что-то присоединили к другому предмету.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помогает обозначить неполное действие или близость: присел, приоткрыл, прибрежный. Действие как будто не закончено до конца или происходит рядом.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пре-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 пишется тогда, когда по смыслу близко слово очень: прекрасный, премудрый. Эта приставка помогает показать сильный признак, словно он «очень-очень».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пре- часто можно заменить приставкой пере-: превысить, преградить. В таких словах важно вчитаться в смысл и не спешить с выбором буквы.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которые пишутся одинаково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пишутся так же, как слышатся, и не меняют букву в зависимости от соседних звуков. Их нужно просто хорошо запомнить и узнавать в знакомых словах.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приставкам относятся по-, под-, над-, за-, вы-, у-, про-, пере-, с-, об- и от-. Они часто встречаются в словах, которые уже знакомы младшим школьникам.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поднял, записал, вылетел, обошёл, отнёс. В таких словах приставка помогает увидеть, как изменилось действие или куда оно направлено.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приставка уже известна, писать слово легче: остаётся только не потерять ни одной буквы. Поэтому полезно тренироваться на чтении, списывании и разборе слов по составу.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не меняется перед всеми согласными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исключение помогает не путать приставку с- с приставками на з- и с-.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русской орфографии: приставка с- пишется одинаково перед всеми согласными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значение слова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простое слово с основным смыслом: шёл, летел, писал, тащил. Оно показывает само действие, без дополнительных оттенков.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приставку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приставка присоединяется к слову, смысл становится точнее. Она может показать направление, начало действия, повтор или завершение.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новое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начинают различаться по смыслу: шёл — ушёл, летел — прилетел, писал — переписал. Приставка словно подсказывает, что изменилось в действии.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яснее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приставкам речь звучит точнее и выразительнее. По одному слову можно понять не только действие, но и его направление или особенность.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орфограммы в приставке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последовательно проверить приставку и выбрать правильное написание.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ребята начинают искать приставку там, где на самом деле находится часть корня. Из-за этого слово разбирается неверно и правило выбирается случайно.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пропуск буквы в приставках на з- и с-. Особенно легко ошибиться, если слово произносится быстро и звук слышится не очень чётко.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трудно выбрать между при- и пре-. Важно сначала понять смысл слова, а не писать первую пришедшую в голову букву, как в словах преграда и прискакать.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быть внимательными и к словам бесстрашный, расчистить, преграда, прискакать. В них помогает только аккуратный разбор: приставка, корень и значение слова.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очень похожи на слова с приставкой, но на самом деле пишутся как словарные. Природа, президент, привет, прекрасный лучше запоминать целиком, не разбирая на части.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сбить с толку даже внимательного ученика. Поэтому полезно выписывать их в личный словарик, читать вслух и возвращаться к ним снова, как к маленьким языковым ловушкам.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38" y="1773923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разбор слов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Подбросил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приставку под-, корень -брос-. Слово показывает движение вниз или в сторону и помогает увидеть, как изменилось действие.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Бесстрашный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приставка бес- стоит перед корнем -страш-. Она помогает понять отрицание: человек не испытывает страха.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Приехал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приставка при- указывает на приближение. Корень -ех- связан с движением, поэтому слово сразу становится понятнее.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и прекрасный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сделать приставка с-, а в прекрасный слово запоминают целиком. Такое сравнение учит видеть и правило, и словарное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приставки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быстрее читать и понимать новые слова. Когда ребёнок узнаёт знакомую приставку, смысл слова становится яснее, а чтение — увереннее и спокойнее.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правильно писать. Если заметить приставку и вспомнить правило, легче не перепутать буквы в словах вроде пришёл, ушёл, бесшумный, расчистить.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делают речь интереснее и точнее. Одно маленькое добавление меняет смысл, как в шутливой языковой игре: шёл — ушёл, вошёл — вышел.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 приставкам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подсказка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стоит перед корнем и помогает слову получить новое значение. Иногда приставка показывает движение, иногда присоединение, а иногда просто делает действие точнее и ярче.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можно увидеть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на з- и с- буква зависит от следующего согласного, а при- и пре- выбирают по смыслу. Если слово трудное, его лучше проверить в словаре и запомнить.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писать и понимать слова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место приставки, её смысл и важные правила, писать слова становится намного легче. Это как маленький ключик, который открывает правильное чтение, грамотное письмо и новые значения.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2026-05-22T00:28:23Z</dcterms:created>
  <dcterms:modified xsi:type="dcterms:W3CDTF">2026-05-22T00:28:23Z</dcterms:modified>
</cp:coreProperties>
</file>