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приложения в изучении английского языка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делают английский доступным каждый день: слова, аудио, грамматика, проверка знаний.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помощники на уроке английского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задания становятся сложнее, поэтому приложения помогают быстро повторять слова, слушать речь, тренировать правила и выполнять короткую самостоятельную работу дома без лишней траты времени.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20729"/>
            <a:ext cx="310200" cy="275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89237" y="1499146"/>
            <a:ext cx="239175" cy="318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приложений для английского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 переводчики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быстро понять значение слова или фразы, увидеть транскрипцию и пример употребления, а также послушать произношение и сравнить варианты написания.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 и видео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приложения развивают понимание речи на слух, знакомят с разной скоростью и акцентами, а также помогают повторять фразы и улучшать произношение.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Тренажёры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мини-тесты и интервальное повторение помогают запоминать лексику по темам и возвращать трудные слова к повторению через нужные промежутки времени.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платформы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дневники и обучающие сервисы показывают домашние задания, оценки и сроки сдачи работ, поэтому ученик легче планирует подготовку и не пропускает важные задачи.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Онлайн-словарь показывает перевод, транскрипцию и примеры предложений, поэтому помогает понять слово не только отдельно, но и в реальном контексте урока.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прослушать, как слово звучит в британском или американском варианте, чтобы запомнить ударение и не ошибаться при чтении вслух.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слов в избранное удобно для повторения перед контрольной работой: ученик быстро возвращается к нужной лексике без долгого поиска.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переводом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 помогает понять общий смысл текста, но не всегда точно передаёт стиль, грамматику и оттенки значения, поэтому его лучше проверять по словарю.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 переводчики: быстрый доступ к значению слов
</a:t>
            </a:r>
            <a:endParaRPr lang="en-US" sz="21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приложений чаще всего помогают на английском
</a:t>
            </a:r>
            <a:endParaRPr lang="en-US" sz="2043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особенно полезны функции, которые можно использовать коротко и регулярно: повторение слов, аудио и быстрые упражнения.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аудирование и грамматика дают наибольший учебный эффект, потому что их можно тренировать часто и по шагам.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значимости функций для задач 8 класса; 2025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для запоминания слов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Короткая тренировка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открывает набор слов и повторяет 5–10 минут, чтобы не перегружать память и сохранить внимание.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Интервальное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возвращает слова через определённые промежутки, поэтому лексика запоминается дольше и прочнее.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Тематические наборы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английского особенно удобны темы: школа, семья, еда, хобби, путешествия, технологии и здоровье.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646834"/>
            <a:ext cx="4164900" cy="1806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приложений для изучения английского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цифровые инструменты помогают решать разные учебные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приложение не закрывает все задачи: для слов, аудио и правил нужны разные инструменты.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возможностей цифровых сервисов для 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и произношение с помощью приложений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живую речь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 и видео помогают привыкать к разным акцентам, темпу и интонации. Это делает английскую речь более понятной и снижает страх перед устным восприятием.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приложениях можно включать субтитры, останавливать запись и повторять нужную фразу несколько раз, чтобы лучше услышать звучание каждого слова.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Записывать свой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ответа позволяет сравнить собственное произношение с образцом и заметить ошибки в ударении, ритме и плавности речи.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 трудные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полезна работа со звуками [θ] и [ð], потому что они часто вызывают трудности у школьников и требуют внимательной слуховой тренировки.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английского легче тренировать в приложениях
</a:t>
            </a:r>
            <a:endParaRPr lang="en-US" sz="2231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задание и чем чаще нужен повтор, тем заметнее польза цифрового формата для ученика.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приложения работают с лексикой и аудированием; письмо требует больше самостоятельной практики и проверки учителем.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учебной пользы по видам заданий; 2025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в цифровых тренажёрах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696999" y="1180300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 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приложения обычно дают короткое объяснение, пример предложения и сразу показывают, как правило работает в речи. Это удобно для быстрого повторения перед уроком.
</a:t>
            </a:r>
            <a:endParaRPr lang="en-US" sz="1291" dirty="0"/>
          </a:p>
        </p:txBody>
      </p:sp>
      <p:sp>
        <p:nvSpPr>
          <p:cNvPr id="12" name="Text 3"/>
          <p:cNvSpPr txBox="1"/>
          <p:nvPr/>
        </p:nvSpPr>
        <p:spPr>
          <a:xfrm>
            <a:off x="3696999" y="2410325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темы 8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61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восьмом классе особенно нужны Present Simple, Present Continuous, Past Simple, Future forms, сравнения, модальные глаголы и вопросы, потому что они часто встречаются в заданиях.
</a:t>
            </a:r>
            <a:endParaRPr lang="en-US" sz="1311" dirty="0"/>
          </a:p>
        </p:txBody>
      </p:sp>
      <p:sp>
        <p:nvSpPr>
          <p:cNvPr id="13" name="Text 4"/>
          <p:cNvSpPr txBox="1"/>
          <p:nvPr/>
        </p:nvSpPr>
        <p:spPr>
          <a:xfrm>
            <a:off x="3696999" y="3640351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с выбором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тесты помогают сосредоточиться на одном правиле и не тратить много времени. Такой формат подходит для ежедневной тренировки без переутомления.
</a:t>
            </a:r>
            <a:endParaRPr lang="en-US" sz="1361" dirty="0"/>
          </a:p>
        </p:txBody>
      </p:sp>
      <p:sp>
        <p:nvSpPr>
          <p:cNvPr id="14" name="Text 5"/>
          <p:cNvSpPr txBox="1"/>
          <p:nvPr/>
        </p:nvSpPr>
        <p:spPr>
          <a:xfrm>
            <a:off x="6445462" y="1180300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ответа ученик видит ошибку и может понять, где именно он перепутал форму слова, порядок слов или знак вопроса.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6445462" y="2410325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типичных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тренажёры показывают, какие ошибки повторяются чаще всего. Это помогает учиться не только быстрее, но и точнее, особенно перед контрольной работой.
</a:t>
            </a:r>
            <a:endParaRPr lang="en-US" sz="13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приложением для изучения английского
</a:t>
            </a:r>
            <a:endParaRPr lang="en-US" sz="2297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принципе коротких повторений и исправления ошибок после каждого шага.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20204"/>
            <a:ext cx="310200" cy="275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6854" y="2186677"/>
            <a:ext cx="239175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510" y="2186677"/>
            <a:ext cx="279037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20204"/>
            <a:ext cx="310200" cy="2757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задания и школьная подготовка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помогают быстро открыть задание, выполнить упражнения и отправить ответ учителю. Это удобно, когда нужно не потерять сроки и сразу видеть, что уже сделано, а что ещё осталось.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ответы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форма облегчает отправку сочинений, диалогов и кратких письменных работ. Ученику проще сохранить файл, оформить текст аккуратно и получить комментарий без лишних задержек.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сроков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Напоминания и календарь помогают не пропускать дедлайны по английскому языку. Если задания видны заранее, школьник может распределить работу на несколько коротких шагов и избежать спешки.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месте удобно хранить презентации, тексты, аудиофайлы и дополнительные упражнения. Это экономит время на поиск и помогает повторить тему перед уроком или проверочной работой.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новость и незнакомые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открывает в приложении короткую новость о школьном проекте и сразу выделяет незнакомые слова. После прослушивания аудиоверсии ей легче понять, о чём идёт речь, и заметить главную мысль текста.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 подсказками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школьника читают диалог о поездке и нажимают на трудные слова, чтобы увидеть перевод и пример в предложении. Когда текст озвучен, им проще связать написание, звучание и смысл.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Адаптированная статья для тренировки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приложении открывается адаптированная статья о технологиях, где важные слова выделены цветом. После коротких упражнений на понимание прочитанного ученик быстрее находит ответы и учится искать смысл не по отдельным словам, а по контексту.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Тексты, которые удобно читать в приложении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ограничения приложений для английского языка
</a:t>
            </a:r>
            <a:endParaRPr lang="en-US" sz="2253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особенно полезны для короткой ежедневной практики, но их качество зависит от выбранного сервиса и внимательности ученика.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перевешивают, если приложение используется как дополнение к уроку, а не вместо учебной работы и объяснения учителя.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приложения влияют на учебные привычки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занятий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помогают заниматься почти каждый день, потому что их легче начать, чем длинную работу. Постепенно формируется привычка возвращаться к английскому языку небольшими, но частыми шагами.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отвлечения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Уведомления, игры и рекламные ссылки могут прерывать учебу и мешать сосредоточиться. Поэтому важно открывать только нужное задание и закрывать лишние вкладки до начала работы.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быстро нажимать ответы без вдумчивого прочтения, материал запоминается хуже. Полезнее читать задание спокойно, проверять смысл каждого примера и возвращаться к сложным словам ещё раз.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Ученику помогает ограничение времени, отключение лишних уведомлений и выбор только учебных приложений. Такой подход делает занятия спокойнее, короче и заметно полезнее для запоминания английского.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3685"/>
            <a:ext cx="4206300" cy="1342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задач и подходящих приложений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цифровые сервисы помогают решать конкретные учебные задачи по английскому языку.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 требуют разных инструментов, а короткие цифровые шаги помогают работать быстрее и не перегружаться.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387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приложения подбирают задания по уровню ученика и предлагают именно те темы, где чаще встречаются ошибки. Это помогает не тратить время на слишком лёгкий или слишком сложный материал.
</a:t>
            </a:r>
            <a:endParaRPr lang="en-US" sz="1403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речи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может сравнить произнесённую фразу с образцом и подсказать, где нужно улучшить звук, ударение или интонацию. Такая проверка особенно полезна при чтении вслух и повторении диалогов.
</a:t>
            </a:r>
            <a:endParaRPr lang="en-US" sz="1458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Автопроверка произношения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сразу показывает, насколько точно ученик произнёс слово или предложение. Это удобно для трудных звуков и помогает тренироваться самостоятельно, даже если рядом нет учителя.
</a:t>
            </a:r>
            <a:endParaRPr lang="en-US" sz="133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Персональные рекомендации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выполнения заданий система может предложить повторить слова, которые запомнились хуже, и пересмотреть правила с ошибками. Так обучение становится точнее и лучше подстраивается под конкретного ученика.
</a:t>
            </a:r>
            <a:endParaRPr lang="en-US" sz="1273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 приложениях для языков
</a:t>
            </a:r>
            <a:endParaRPr lang="en-US" sz="24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использование учебных приложений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защитить аккаунт, личные данные и устройство при работе с учебными сервисами.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на уроках английского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2875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надёжные 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обращать внимание на рейтинг, отзывы и источник установки. Надёжное приложение помогает учиться спокойнее и уменьшает риск столкнуться с ошибками, навязчивой рекламой или сомнительными запросами.
</a:t>
            </a:r>
            <a:endParaRPr lang="en-US" sz="1393" dirty="0"/>
          </a:p>
        </p:txBody>
      </p:sp>
      <p:sp>
        <p:nvSpPr>
          <p:cNvPr id="11" name="Text 3"/>
          <p:cNvSpPr txBox="1"/>
          <p:nvPr/>
        </p:nvSpPr>
        <p:spPr>
          <a:xfrm>
            <a:off x="6360432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Отделять учебное от рекламы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яркое окно внутри приложения полезно для урока. Ученик должен уметь отличать задание от рекламного материала, чтобы не тратить время на лишние переходы и ссылки.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41660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перевод слова или фразы с контекстом предложения и примерами употребления. Это помогает заметить неточности и не использовать в ответе случайный или неподходящий вариант.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2875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личные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сервисами важно не вводить лишнюю информацию, особенно пароли, адреса и другие личные сведения. Если приложение запрашивает слишком много данных, лучше сообщить взрослым.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41660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самостоятельно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помогает быстрее находить нужные материалы, увереннее выполнять задания и не зависеть от случайных подсказок. Это делает изучение английского более осознанным и безопасным.
</a:t>
            </a:r>
            <a:endParaRPr lang="en-US" sz="14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помогают учить английский каждый день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приложения делают изучение английского удобнее и разнообразнее: помогают запоминать слова, слушать речь, проверять грамматику и быстрее выполнять задания. Лучше всего они работают вместе с уроком, тетрадью и внимательным повторением.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2026-05-31T06:32:51Z</dcterms:created>
  <dcterms:modified xsi:type="dcterms:W3CDTF">2026-05-31T06:32:51Z</dcterms:modified>
</cp:coreProperties>
</file>