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течения: основной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потоки океанской воды, влияющие на климат и жизнь в море.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течений началось с наблюдений древних мореплавателей и развивается с эпохи Великих географических открытий до современных исследований.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океанических течений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океанических течений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течения возникают из-за разницы плотности воды на больших глубинах, перемещая холодные объемы воды на тысячи километров.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течения достигают глубины 200 метров и формируются под влиянием постоянных ветров, определяя климатические особенности регионов.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течения связаны с гравитационным воздействием Луны и Солнца, вызывая регулярные колебания уровней воды вдоль побережий.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океанических течений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 и контуры материков направляют движение воды, образуя характерные маршруты течений.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ветры, такие как пассаты и западные ветры, формируют направление и скорость поверхностных течений.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 солёности воды создают плотностные градиенты, вызывающие вертикальные и горизонтальные потоки.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вызывает эффект Кориолиса, отклоняющий потоки и формирующий крупные круговороты в океанах.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9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океанографического центра, 2023
</a:t>
            </a:r>
            <a:endParaRPr lang="en-US" sz="199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различия океанических течений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контрасты формируют климат побережий и экосистемы в регионах прохождения течений.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повышают средние температуры, холодные снижают, создавая климатическую неоднородность.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650515"/>
            <a:ext cx="9042900" cy="51863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океанографическая организация,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океанические течения мира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длины, типа, скорости и региона распространения ключевых течений.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течения различаются по длине, температуре и скорости, что влияет на климат регионов.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океанических круговоротов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Северо-Атлантического круговорота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течения: влияние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течения, такие как Гольфстрим и Куросио, переносят горячие воды от экватора к полюсам, смягчая климат прибрежных зон и обеспечивая биологическое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включая Перуанское и Лабрадорское, движутся от полярных областей к экватору, охлаждая побережья, способствуя формированию пустынь и увеличению туманов.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тепла, распределяемого океаническими течениями, помогает поддерживать стабильный климат и климатическую зону Земли.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 изменению климата, 2022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большую часть тепловой энергии от тропиков к полюсам, регулируя климат по планете.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течения движутся с востока на запад по обе стороны экватора в Атлантическом, Тихом и Индийском океанах. Они смешивают поверхностные воды, обеспечивая циркуляцию и теплообмен.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климат и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потоки влияют на засушливость близлежащих регионов и определяют интенсивность осадков, что важно для экосистем и сельского хозяйства приэкваториальных зон.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течения: направления и климат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— это теплое течение, которое переносит воду с Карибского моря к северо-востоку Атлантики. Его скорость достигает 10 км/ч, благодаря чему тепло быстро распространяется к Европе, смягчая холодные зимы.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ток тепла из тропиков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благодаря Гольфстриму имеет более мягкий климат по сравнению с другими зонами на той же широте. Это течение способствует увеличению влажности и климатической стабильности побережья.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жизни прибрежных регионов
</a:t>
            </a:r>
            <a:endParaRPr lang="en-US" sz="2666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Гольфстрим: характеристики и климатическая роль
</a:t>
            </a:r>
            <a:endParaRPr lang="en-US" sz="4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течения влияют на климат прибрежных зон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например Перуанское и Бенгельское, охлаждают прибрежные зоны, вызывая частые туманы и способствуя формированию пустынных регионов рядом с океаном. Они также влияют на возникновение штормов и циклонов.
</a:t>
            </a:r>
            <a:endParaRPr lang="en-US" sz="2516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течения, такие как Гольфстрим и Куросио, приносят тепло, уменьшая зимние морозы и делая летом погоду более прохладной. Это улучшает условия жизни и сельское хозяйство на побережьях.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течений для океанической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течения приносят с глубин океана питательные вещества, важные для роста планктона — основы пищевой цепи. Это способствует богатству и разнообразию морских обитателей в прибрежных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пересечения холодных и тёплых потоков живут крупные популяции рыб и морских животных. По течениям мигрируют различные виды, используя потоки для дальних перемещений и размножения.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течений на рыболовство и промысел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Японском море Куросио (теплое) и Оясио (холодное) создают плодородные условия для сардины, сельди и скумбрии. Слияние течений приводит к изобилию пищи и благоприятным условиям для рыбалки.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Куросио и Оясио — богатыми водами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Бенгельского течения у западного побережья Африки отмечается одно из крупнейших скоплений рыбы в мире. Холодное течение приносит питательные вещества, поддерживая рыболовство и местную экономику.
</a:t>
            </a:r>
            <a:endParaRPr lang="en-US" sz="2282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у берегов Африки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резиновых уток: путешествия по течениям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Невольный эксперимент 1992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1992 году тысячи пластиковых резиновых уток упали за борт контейнерного судна в Тихом океане. Их перемещение по океану помогло ученым проследить маршруты и скорость течений.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оказались уникальными маркерами. Их плавание показало, как долго могут сохраняться водные потоки, подтвердило теории о круговороте воды и помогло изучить распространение мусора.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не только полезные вещества, но и пластик, химикаты и другой мусор далеко от источников загрязнения. Это приводит к скоплениям на поверхности воды.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большое мусорное пятно в Тихом океане покрывает площадь более 1,6 млн км². Решение проблемы требует международного сотрудничества и разработки технологий для очистки океанов.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загрязнений благодаря течениям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позволяют отслеживать температуру и направления течений на больших пространствах океана. Датчики GPS на буйках обеспечивают точные данные о скорости потоков в реальном времени.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датчики GPS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Роботы-дроны исследуют глубины океанов, измеряя параметры воды. Радиолокационные технологии фиксируют изменения поверхности океана, помогая предсказывать движение и силу течений для научных и практических целей.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и радиолокация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современные приборы помогают изучать течения
</a:t>
            </a:r>
            <a:endParaRPr lang="en-US" sz="4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Гольфстрим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температуры и таяние арктических льдов ослабляют скорость Гольфстрима. Это возможно приведет к изменению климатических условий в Европе и Северной Америке.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 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течениях вызывают аномальные погоды, например, сильные штормы и засухи. Также меняется среда обитания морских видов, что влияет на биоразнообразие и рыбные промыслы.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течений под влиянием климата
</a:t>
            </a:r>
            <a:endParaRPr lang="en-US" sz="42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океанические течения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течений позволяет улучшить точность прогноза погоды, что помогает подготовиться к природным катаклизмам и уменьшить их последствия.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движении воды помогают обеспечивать устойчивость рыболовства, поддерживая популяции и экономику прибрежных регионов.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течений способствует охране морских экосистем и адаптации к изменениям климата, что важно для сохранения биоразнообразия и будущих поколений.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океанических течений для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поддерживают климат и жизнь в океанах, регулируя температуру и питательные циклы. Их изучение необходимо для защиты природы, устойчивого развития и предотвращения климатических катастроф.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2026-05-11T01:02:53Z</dcterms:created>
  <dcterms:modified xsi:type="dcterms:W3CDTF">2026-05-11T01:02:53Z</dcterms:modified>
</cp:coreProperties>
</file>