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got a few onions? — тема урока английского языка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got, a few, a little, many, much и продукты в повседневных диалогах.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это в 6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говорить о том, что есть дома, в магазине и на кухне, задавать вопросы о количестве и понимать учебные диалоги с a few и a little.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have got: значение и форма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означает «иметь, обладать» и особенно часто встречается в британском английском. Конструкция помогает говорить о вещах, продуктах, людях и предметах, которые у кого-то есть.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используются формы I have got, you have got, he has got, she has got, it has got, we have got, they have got. Они показывают наличие чего-либо.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учебных диалогах часто встречаются сокращения: I’ve got, you’ve got, he’s got, she’s got, we’ve got, they’ve got. Они делают фразу короче и естественнее.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чего нет, используют haven’t got или hasn’t got. Например: I haven’t got milk. This form is common in everyday English when speaking about absence of things.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с помощью Have или Has в начале предложения: Have you got…? Has she got…? Такой порядок удобен для коротких вопросов о предметах и продуктах.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onions: что означает выражение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употребляется с исчисляемыми существительными во множественном числе и означает «несколько» или «немного, но достаточно». Поэтому a few onions переводится как «несколько луковиц».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onions во множественном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Onion — это исчисляемое слово, поэтому в сочетании с a few оно принимает форму множественного числа: onions. Это помогает точно показать количество без числительного.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I’ve got a few onions звучит естественно, если дома или на кухне есть небольшое, но достаточное количество лука. Она часто встречается в учебных ситуациях.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Have you got a few onions? и ответ Yes, I have. тренируют и грамматику, и лексику по продуктам. Такой пример легко использовать в магазине или на кухне.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few, a little, many, much: сравнение слов количества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по-разному обозначать количество и выбираются по типу существительного.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того, можно ли предмет посчитать поштучно.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6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две группы слов, с которыми по-разному употребляются слова количества.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Onions, apples и eggs требуют a few или many, а milk, water и bread — a little или much.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урока: onions, apples, bananas, eggs, potatoes; milk, water, bread, rice, cheese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слово в предложении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шагам выбора существительного и формы количества.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 с have got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have got вспомогательный глагол ставится в начало: Have you got a few onions? Has she got a few onions? Такой порядок сразу показывает, что это вопрос.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продуктах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часто спрашивают: Have you got any onions? Have you got a few onions for the salad? Такие вопросы подходят для разговора дома, в столовой или в магазине.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строятся без повторения всей фразы: Yes, I have. / No, I haven’t. и Yes, she has. / No, she hasn’t. Это удобно в разговоре и на уроке.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 have got помогает звучать спокойно и вежливо. Она хорошо подходит для просьб, уточнений и коротких ответов, когда нужно быстро узнать, есть ли нужный продукт.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«еда и продукты»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урока относятся onion, tomato, potato, carrot и cucumber. Эти слова часто встречаются в магазинах, на кухне и в простых диалогах о еде и покупках.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93974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apple помогает повторить множественное число: one apple — two apples. На его примере легко увидеть, как английский язык изменяет форму существительного.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99495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из холодильника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Bread, milk и cheese часто употребляются в теме количества, потому что они показывают разницу между исчисляемыми и неисчисляемыми существительными в реальных ситуациях.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5459243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Soup удобно использовать в коротких диалогах о готовке: Have you got enough soup? или We’ve got some soup. Это слово связывает лексику кухни и грамматику количества.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1899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one onion — two onions, one tomato — three tomatoes, one potato — four potatoes видно, что многие слова в теме легко ставятся во множественное число.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существительных в теме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слова во множественном числе и почему это важно для a few onions.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урока особенно важно запомнить, что onions стоит во множественном числе, поэтому с ним естественно употребляется a few.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множественного числа в английском языке
</a:t>
            </a:r>
            <a:endParaRPr lang="en-US" sz="8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предметов: a few, many и числительные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количества не задают точный счёт, а показывают общий объём. В речи a few обычно звучит как небольшое, но достаточное количество.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подходит для малого количества, many — для большого, а числительное нужно, когда число называют точно.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грамматики, без внешних данных
</a:t>
            </a:r>
            <a:endParaRPr lang="en-US" sz="8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магазине или на кухне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часто начинается с вопроса о нужном продукте. Фраза Have you got a few onions? звучит спокойно и вежливо, поэтому подходит для разговора дома, в магазине или на кухне.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отвечают коротко: Yes, I have. или No, I haven’t. Краткая форма помогает говорить быстро и естественно, не повторяя всё предложение целиком.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обычно встречаются знакомые продукты: onions, milk, bread, apples. Они помогают потренировать не только грамматику, но и полезную лексику для повседневных ситуаций.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Have you got any milk? и Have they got enough onions for the soup? учат спрашивать не только о наличии, но и о том, хватает ли продукта.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предложение о продуктах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предложений с have got и словами количества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без окончания -s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 I have got a few onion, потому что торопится и забывает про множественное число. Но после a few нужно существительное во множественном числе: a few onions. Именно окончание показывает, что речь идёт о нескольких предметах, а не об одном.
</a:t>
            </a:r>
            <a:endParaRPr lang="en-US" sz="803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словах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тетради появляется Have you got few onions? без артикля a или much onions вместо much water. Такие ошибки меняют смысл и нарушают правило: a few — для исчисляемых, much — для неисчисляемых существительных.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теме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и неправильных вариантов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меняют не только слова количества, но и форма существительного. Поэтому важно проверять, исчисляемое оно или нет.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артикля и формы существительного определяет смысл фразы и делает её естественной для английской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грамматики, без внешних данных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17032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76909"/>
            <a:ext cx="483900" cy="430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25766" y="4000619"/>
            <a:ext cx="382725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Мини-лексика для урока: покупки и кухня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shopping, basket, bag и market помогают говорить о том, где берут продукты и как их несут домой.
</a:t>
            </a:r>
            <a:endParaRPr lang="en-US" sz="949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soup, salad и recipe расширяют тему урока и помогают составлять короткие фразы о блюдах и ингредиентах.
</a:t>
            </a:r>
            <a:endParaRPr lang="en-US" sz="949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kitchen и fridge нужны, чтобы описать, где лежат продукты и что есть дома перед приготовлением еды.
</a:t>
            </a:r>
            <a:endParaRPr lang="en-US" sz="949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buy, need, use и add показывают действия с продуктами и часто встречаются в простых школьных диалогах.
</a:t>
            </a:r>
            <a:endParaRPr lang="en-US" sz="949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cook, slice и peel описывают подготовку еды и позволяют рассказать, что именно делают с овощами и фруктами.
</a:t>
            </a:r>
            <a:endParaRPr lang="en-US" sz="9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по модели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have got сочетается со словами количества и разными типами существительных.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видно: a few, a little и many выбираются по типу существительного, а не по настроению говорящего.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предложения по теме have got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для запоминания: предмет можно посчитать поштучно, поэтому говорят one onion, two onions и a few onions, но не a little onions.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countable nouns в английской грамматике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относится к исчисляемым существительным.
</a:t>
            </a:r>
            <a:endParaRPr lang="en-US" sz="27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перед ответом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для предложений с have got и словами количества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 теме Have you got a few onions?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have got помогает говорить о наличии, а a few, a little, many и much уточняют количество. Главное — правильно определить тип существительного и форму слова.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2026-05-29T13:20:05Z</dcterms:created>
  <dcterms:modified xsi:type="dcterms:W3CDTF">2026-05-29T13:20:05Z</dcterms:modified>
</cp:coreProperties>
</file>