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и трофическая структура экосистем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ресурсы и среда сформировали человека и 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и трофические связи
</a:t>
            </a:r>
            <a:endParaRPr lang="en-US" sz="2864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экосистеме движется по трофическим уровням, а антропогенез отражает поиск новых способов добывать её и приспосабливаться к переменам среды.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трофические уровни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положение организма в цепи питания: от того, чем он питается, зависит доступ к энергии, риск быть съеденным и место в конкурентных отношениях.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цепи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органическое вещество из неорганических соединений, используя энергию света или химических реакций, и тем самым запускают питание всей экосистемы.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получают энергию, поедая другие организмы, а редуценты разлагают остатки и возвращают элементы в круговорот веществ.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и разложение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трофический уровень, тем меньше доступной энергии и обычно ниже численность организмов, поэтому верхние звенья особенно уязвимы.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ограничения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консументы и редуценты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водоросли и некоторые бактерии образуют основу экосистемы: именно у них накапливается большая часть биомассы и начинается поток энергии.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системы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используют растительную массу, но на их уровень переходит лишь часть энергии, поэтому биомасса и численность здесь уже меньше.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потребители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занимают верхние уровни, где пищи меньше, а поддержание жизни требует больших затрат; вещества при этом продолжают циркулировать через разложение и повторное усвоение.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уровни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и пищевая сеть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показывает прямую передачу энергии от одного организма к другому, например: трава — заяц — лиса. Она удобна для понимания, но слишком упрощает реальные связи.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объединяет многие цепи сразу: один вид может иметь несколько источников пищи и несколько врагов, поэтому связи в ней переплетены.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сеть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альтернативных связей, тем выше устойчивость экосистемы к исчезновению отдельных видов, сезонным колебаниям и изменению условий среды.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энергии, биомассы и численности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быстро сокращаются доступные ресурсы по мере перехода к верхним уровням питания.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 основе правила передачи энергии в экосистемах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Пирамидальная форма отражает потери энергии на каждом уровне и объясняет ограниченную длину пищевых цепей.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в среднем переходит на следующий трофический уровень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экологии, правило передачи энергии между трофическими уровнями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среднем переходе энергии верхние хищники могут существовать только при богатой и устойчивой кормовой базе.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 естественный отбор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одной популяции особи различаются по размерам, поведению, скорости обмена веществ и другим признакам; именно эта разнородность даёт материал для отбора.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различий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не сохраняет все варианты одинаково: особи, лучше приспособленные к условиям, чаще выживают и оставляют потомство, передавая свои признаки дальше.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среды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признаки постепенно уменьшаются в частоте, если снижают шансы на питание, защиту или размножение в данной обстановке.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Отсеивание невыгодного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популяции накапливают полезные изменения, а адаптация становится результатом многократного отбора в разных поколениях.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адаптаций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как источник эволюционных изменений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новой ниши создаёт новые условия отбора: меняются форма тела, органы чувств, поведение и даже социальные стратегии.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ответ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нишу можно понять, почему близкие виды нередко расходятся по образу жизни и постепенно приобретают разные приспособления.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видов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не только место обитания, но и тип пищи, время активности, способы защиты и связи с другими видами.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ниши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виды используют разные ресурсы или действуют в разное время, конкуренция между ними снижается, и экосистема может поддерживать большее разнообразие.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фактора среды часто достаточно, чтобы заметно перестроить выживание и размножение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экологическим факторам в школьном курсе биологии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фактора среды способны изменить направление отбора и отсеять неподходящие признаки.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хищничество: как экологическое давление меняет виды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участке саванны два вида питаются одними и теми же семенами и побегами. Когда пищи становится меньше, выживают те, кто быстрее находит корм, лучше избегает соперников и точнее использует сезонные ресурсы. Так отбор закрепляет поведение и строение, уменьшающие потери.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один ресурс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появляется хищник, добыча не просто прячется: меняются скорость, окраска, ночная активность и способы защиты. Удачные признаки сохраняются, потому что снижают риск быть пойманным. В ответ хищник совершенствует чувствительность, ловкость и тактику преследования.
</a:t>
            </a:r>
            <a:endParaRPr lang="en-US" sz="945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хищника и жертвы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популяция осваивает новый кормовой участок, она сталкивается с конкуренцией не только с соседями, но и с другими способами жизни. Одни формы уходят в нишу добытчиков, другие — в роль охотников или собирателей. Такие сдвиги меняют направление эволюции.
</a:t>
            </a:r>
            <a:endParaRPr lang="en-US" sz="945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новой ниши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18933"/>
            <a:ext cx="452400" cy="4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животных меняет экология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связана с тем, какую пищу птица может добывать эффективнее всего. Более тонкие и длинные клювы удобны для насекомых и некрупных объектов, а мощные — для твёрдых семян и орехов.
</a:t>
            </a:r>
            <a:endParaRPr lang="en-US" sz="1133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и тип пищи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часто служит не украшением, а способом выживания. Маскировка снижает заметность в траве и на фоне коры, а предупреждающие цвета помогают отпугивать хищников и избегать опасных встреч.
</a:t>
            </a:r>
            <a:endParaRPr lang="en-US" sz="1143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как защита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тоже подстраивается под давление среды: смена времени активности, осторожность на открытых участках и выбор безопасных мест кормления уменьшают риск. Такие стратегии повышают шансы дожить до размножения.
</a:t>
            </a:r>
            <a:endParaRPr lang="en-US" sz="1007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риск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рациона нередко ведёт к перестройке всего тела. Зубы, конечности и органы чувств формируются так, чтобы животное могло быстрее добывать нужную пищу и лучше ориентироваться в среде.
</a:t>
            </a:r>
            <a:endParaRPr lang="en-US" sz="1136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питание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предков человека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гоминины существовали в мозаике лесов, редколесий и открытых пространств. Такая среда требовала быстро менять места кормления и одновременно оставаться настороже, поэтому выгодными становились подвижность и обзорность.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Мозаичный ландшафт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прямохождению связывают с перемещением между удалёнными участками, переносом пищи и необходимостью видеть дальше в высокой траве. Это изменяло не только походку, но и общую организацию тела.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прямохождения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отбирала не один признак, а целый комплекс: осторожность, умение искать ресурсы и жить в переменчивых условиях. Те популяции, которые лучше приспосабливались к колебаниям ландшафта, получали преимущество.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 изменчивой среде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сочетали признаки лазания по деревьям и наземного передвижения. Их строение показывает переходный этап: тело ещё сохраняло древние черты, но уже приспосабливалось к жизни в более открытых местах.
</a:t>
            </a:r>
            <a:endParaRPr lang="en-US" sz="143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Homo
</a:t>
            </a:r>
            <a:pPr algn="l" indent="0" marL="0">
              <a:lnSpc>
                <a:spcPct val="100000"/>
              </a:lnSpc>
              <a:buNone/>
            </a:pPr>
            <a:r>
              <a:rPr lang="en-US" sz="1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появлением ранних Homo возрастает подвижность, гибкость поведения и зависимость от более калорийной пищи. Это усилило значение поиска ресурсов, совместных действий и переноса добычи внутри группы.
</a:t>
            </a:r>
            <a:endParaRPr lang="en-US" sz="1481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групповой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человек всё сильнее полагался на организацию обмена, разделение труда и управление пищевыми ресурсами. Эволюция становилась не только биологической, но и социальной.
</a:t>
            </a:r>
            <a:endParaRPr lang="en-US" sz="1464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австралопитеков к роду Homo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рациона и рост энергетической отдачи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животного происхождения давала больше энергии на единицу массы, чем многие растительные ресурсы. Это помогало компенсировать затраты на большой мозг и длительное детство, особенно в условиях нестабильной среды.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калорийный рацион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расширили доступ к тушам, костному мозгу и труднодоступным частям добычи. Человек стал использовать не только то, что можно собрать руками, но и то, что требует обработки.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доступ к ресурсам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собирательство постепенно превращались в более осмысленную стратегию, а не в случайный поиск. Знание сезонов, следов животных и мест произрастания съедобных растений повышало надёжность питания.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добычи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пищи снижала потери времени и энергии: разделка, дробление и приготовление делали рацион безопаснее и доступнее. В результате питание стало эффективнее и лучше соответствовало образу жизни Homo.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усвоение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6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тыс. лет
</a:t>
            </a:r>
            <a:endParaRPr lang="en-US" sz="5506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огонь стал устойчивым инструментом выживания человека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о стоянках с контролируемым использованием огня в среднем плейстоцене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400 тыс. лет назад надёжные следы регулярного использования огня в стоянках человека показывают, что он стал частью адаптации: приготовление пищи меняло саму биологию питания.
</a:t>
            </a:r>
            <a:endParaRPr lang="en-US" sz="24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миграции и кооперация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климатические колебания меняли ресурсы и заставляли группы людей быстрее перемещаться, сотрудничать и обмениваться информацией.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позиция человека в пищевой сети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Homo человек использовал доступные пищевые остатки и случайно найденные ресурсы. Такая стратегия требовала наблюдательности, но не давала полного контроля над добычей и зависела от поведения других животных.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 и падальщик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усилилась активная охота, а вместе с ней — координация действий и планирование. Человек стал не просто потребителем доступной пищи, а участником, который сам влияет на распределение ресурсов в экосистеме.
</a:t>
            </a:r>
            <a:endParaRPr lang="en-US" sz="931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охотник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рацион позволил включать в питание разные растения, животных и обработанные продукты. Благодаря этому Homo смог существовать в разных ландшафтах и меньше зависеть от одного источника пищи.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потребитель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гибче становились способы добычи пищи, тем сильнее человек перестраивал локальные пищевые сети. Он начал менять численность добычи, конкуренцию между видами и структуру местообитаний.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экосистем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эволюция: когда адаптация становится быстрее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начали передавать удачные приёмы добычи пищи и изготовления орудий, отбор стал работать не только через тело, но и через опыт. Навык, освоенный в группе, быстро распространялся и повышал шансы на выживание.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который ускоряет отбор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обмена и совместного труда сделали доступ к ресурсам более предсказуемым. Группа, где пищу делили и координировали действия, лучше выдерживала дефицит, чем отдельные особи, действующие в одиночку.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совместных правил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позволил точнее описывать опасности, маршруты и способы разделки добычи. Благодаря этому знания перестали зависеть только от личного опыта и могли переходить от поколения к поколению гораздо быстрее.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технология передачи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экосистема: взаимное влияние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шла под давлением среды, питания и конкуренции, а затем сама превратила Homo в фактор изменений. Пищевые сети, ресурсы и ландшафты теперь зависят не только от природы, но и от нас.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2026-07-26T13:29:38Z</dcterms:created>
  <dcterms:modified xsi:type="dcterms:W3CDTF">2026-07-26T13:29:38Z</dcterms:modified>
</cp:coreProperties>
</file>