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«Два в одном»: как ребенок наследует признаки от мамы и папы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гены, среда и случайность формируют внешность, здоровье и особенности ребенка.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05098"/>
            <a:ext cx="318969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получает хромосомы от обоих родителей, но сочетание генов каждый раз уникально. Одни признаки определяются одним геном, другие — целыми группами генов и условиями жизни, поэтому сходство никогда не бывает полным.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похожи на родителей — и все же отличаются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 и роль хромосом в наследовании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2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находятся в ядре клетки и несут ДНК, в которой записана наследственная информация. Именно здесь сосредоточены гены, определяющие большинство признаков организма и передающиеся из поколения в поколение.
</a:t>
            </a:r>
            <a:endParaRPr lang="en-US" sz="1028" dirty="0"/>
          </a:p>
        </p:txBody>
      </p:sp>
      <p:sp>
        <p:nvSpPr>
          <p:cNvPr id="13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оплодотворении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яйцеклетки и сперматозоида возникает новый набор хромосом. Он объединяет материнские и отцовские варианты генов, создавая основу для будущих признаков ребенка.
</a:t>
            </a:r>
            <a:endParaRPr lang="en-US" sz="1059" dirty="0"/>
          </a:p>
        </p:txBody>
      </p:sp>
      <p:sp>
        <p:nvSpPr>
          <p:cNvPr id="14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набор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обычно 46 хромосом в соматических клетках. Если их число или строение нарушается, могут возникать наследственные синдромы, включая синдром Дауна и другие хромосомные аномалии.
</a:t>
            </a:r>
            <a:endParaRPr lang="en-US" sz="1059" dirty="0"/>
          </a:p>
        </p:txBody>
      </p:sp>
      <p:sp>
        <p:nvSpPr>
          <p:cNvPr id="15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не случайно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 подчиняется строгим биологическим закономерностям, но итоговый результат не повторяет родителей полностью. На проявление признака влияют разные комбинации аллелей и особенности развития.
</a:t>
            </a:r>
            <a:endParaRPr lang="en-US" sz="1059" dirty="0"/>
          </a:p>
        </p:txBody>
      </p:sp>
      <p:sp>
        <p:nvSpPr>
          <p:cNvPr id="16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работают в системе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ген редко действует изолированно: признаки формируются в результате взаимодействия множества участков ДНК. Поэтому наследование нужно рассматривать как работу целой системы, а не одного «переключателя».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ребенок получает от каждого родителя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Митохондриальная ДНК передается почти исключительно по материнской линии, а пол ребенка зависит от X- и Y-хромосом, которые вносит отец.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ДНК делится поровну, но отдельные генетические системы наследуются несимметрично и по разным правилам.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и базовых сведений о наследовании ДНК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и рецессивные аллели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Доминирующий аллель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Доминирующий аллель проявляется уже в одной копии, если он присутствует в генотипе. Он способен «перекрывать» действие другого варианта гена в упрощенных моделях наследования.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обычно проявляется только тогда, когда обе копии гена одинаковы. Поэтому такие признаки могут долго не обнаруживаться в семье, если носитель здоров.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 — отдельные модели наследования цвета глаз, способность сворачивать язык и некоторые наследственные болезни. В реальности многие из этих признаков сложнее, чем в учебной схеме.
</a:t>
            </a:r>
            <a:endParaRPr lang="en-US" sz="1131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доминантности и рецессивности помогает объяснять, почему признак может «перескочить» поколение. Это особенно полезно при изучении семейных историй и наследственных рисков.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 и механизмов наследования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что одни признаки определяются одним геном, а другие зависят от нескольких генов и условий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признаков определяется относительно просто, но многие важные характеристики — результат совместного действия генов и 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биология; обобщение по типам наследования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признак у ребенка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наследственной информации к проявлению признака в организме.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11549"/>
            <a:ext cx="4553400" cy="32105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братья и сестры бывают не похожи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337775" y="1278505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комбинации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ребенок получает собственный набор аллелей. Даже у одних и тех же родителей сочетания генов не повторяются полностью, поэтому дети могут заметно различаться по многим признакам.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5329750" y="2257603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 мейоз
</a:t>
            </a:r>
            <a:pPr algn="l" indent="0" marL="0">
              <a:lnSpc>
                <a:spcPct val="115000"/>
              </a:lnSpc>
              <a:buNone/>
            </a:pPr>
            <a:r>
              <a:rPr lang="en-US" sz="29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образования половых клеток хромосомы расходятся независимо, а кроссинговер меняет их участки. Эти процессы создают огромное число возможных вариантов наследственного набора.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5329750" y="3236701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внешность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заметны не только в росте или чертах лица. Темперамент, успехи в учебе и особенности реакции на среду тоже могут различаться, потому что на них влияют многие гены и условия развития.
</a:t>
            </a:r>
            <a:endParaRPr lang="en-US" sz="946" dirty="0"/>
          </a:p>
        </p:txBody>
      </p:sp>
      <p:sp>
        <p:nvSpPr>
          <p:cNvPr id="14" name="Text 5"/>
          <p:cNvSpPr txBox="1"/>
          <p:nvPr/>
        </p:nvSpPr>
        <p:spPr>
          <a:xfrm>
            <a:off x="5321725" y="4156189"/>
            <a:ext cx="32721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Похожесть не равна одинаковости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брата и сестры совпадает часть признаков, это не означает одинаковый генотип. Сходство может быть значительным, но генетически каждый ребенок уникален.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связаны с материнской линией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 энергия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передаются почти исключительно от матери, поэтому некоторые нарушения обмена веществ связаны именно с митохондриальной ДНК. Это особенно важно для органов, которым требуется много энергии, например мышц и нервной ткани.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среда во время беременности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развитие плода влияет не только наследственность, но и состояние организма матери. Питание, возраст, хронические болезни, стресс и вредные привычки отражаются на внутриутробном развитии и могут менять дальнейшие риски для здоровья.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информация важна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материнской линии помогает раньше заметить возможные проблемы и обсудить их с врачом. Семейная история особенно ценна, если в ней повторяются похожие нарушения обмена или особенности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56" y="1597175"/>
            <a:ext cx="163538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856" y="2853099"/>
            <a:ext cx="163538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сильнее зависят от отца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ребенка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передает дочери X-хромосому, а сыну — Y-хромосому. Именно это сочетание определяет биологический пол ребенка и запускает развитие мужского или женского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с полом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гены находятся в X- или Y-хромосомах, поэтому наследуются особым образом. Такие признаки и заболевания чаще проявляются у мальчиков, если соответствующий ген расположен в X-хромосоме.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 — гемофилия и дальтонизм. Они помогают увидеть, что наследование идет не одинаково для всех признаков: часть из них тесно связана именно с половыми хромосомами.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Наследуемость семейных признаков и вклад среды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не «готовый результат», а разную долю генетических и средовых факторов в формировании признака.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наследуемость, тем стабильнее признак внутри семьи; среда сильнее влияет на черты, связанные с развитием и образом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школьной биологии; точные проценты варьируют по популяциям и методике оценки.
</a:t>
            </a:r>
            <a:endParaRPr lang="en-US" sz="6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не работают в одиночку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не приговор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наследственная информация может проявляться по-разному: ген задает потенциал, но его реализация зависит от клеточных условий, возраста человека и работы других участков ДНК.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сон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белка, витаминов и хронический недосып меняют обмен веществ и уровень гормонов, поэтому даже полезные гены не обеспечивают одинаковый результат в разных условиях.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Стресс, инфекции и воспалительные процессы способны временно или надолго изменять активность генов, влияя на рост, иммунитет, аппетит и работоспособность организма.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усиливает одни генетические программы и ослабляет другие, поэтому выносливость, сила и восстановление зависят не только от наследственности, но и от регулярной нагрузки.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формирует итог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задает рамки возможного, а среда помогает определить, какие из этих возможностей действительно проявятся в реальной жизни человека.
</a:t>
            </a:r>
            <a:endParaRPr lang="en-US" sz="10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888340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болезни: что важно знать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какие болезни связаны с разными типами наследования и почему раннее наблюдение особенно важно.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и генетическое консультирование позволяют снизить риск осложнений и своевременно подобрать меры контроля и наблюдения.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клинические сведения общеприняты, точные частоты зависят от популяции.
</a:t>
            </a:r>
            <a:endParaRPr lang="en-US" sz="7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которыми пользуются генетики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Родословная как карта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схеме поколений исследователь видит, как признак повторяется у родителей, детей и дальних родственников. Такой анализ помогает предположить тип наследования и выделить семьи, где риск проявления признака выше.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Близнецы под сравнением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однояйцевых и разнояйцевых близнецов, учёные оценивают, насколько признак зависит от генов и насколько — от среды. Особенно наглядно это видно для роста, массы тела и некоторых поведенческих особенностей.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под точным анализом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искать мутации, проверять отдельные гены и читать большие участки генома. Это уточняет диагноз, помогает оценить наследственный риск и выбрать более точную тактику наблюдения.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 рождается из ДНК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наследственной информации до проявления признака в организме.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Родительские ожидания и генетическая реальность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копия, а 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наследует не точный повтор родительской внешности или характера, а набор вероятностей. Одни черты проявляются чаще, другие — реже, и это нормально для наследования.
</a:t>
            </a:r>
            <a:endParaRPr lang="en-US" sz="1309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Случайность при оплодотворении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половых клеток аллели распределяются случайно, поэтому даже у одних и тех же родителей возможны разные сочетания генов у разных детей.
</a:t>
            </a:r>
            <a:endParaRPr lang="en-US" sz="1369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наличие гена, но и то, насколько активно он работает. Регуляторные участки ДНК могут усиливать или ослаблять проявление признака в конкретный момент развития.
</a:t>
            </a:r>
            <a:endParaRPr lang="en-US" sz="1301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внутриутробной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матери, её здоровье и условия беременности влияют на развитие плода. Поэтому одинаковые гены не гарантируют одинаковый результат у разных детей.
</a:t>
            </a:r>
            <a:endParaRPr lang="en-US" sz="13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заметна семейная похожесть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видно сразу, но медицинское значение часто важнее: оно помогает заранее обратить внимание на наследственные риски.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Похожесть сильнее всего заметна во внешности, а поведение и привычки лишь частично повторяют семейные особенности и сильно зависят от 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теме наследственности в школьной биологии; значения условные.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45307"/>
            <a:ext cx="194400" cy="222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о наследственности подростку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риски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история помогает заранее заметить вероятность ожирения, диабета 2 типа, гипертонии и некоторых онкологических заболеваний, чтобы не откладывать профилактику.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 проходить осмотры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семье есть повторяющиеся заболевания, врач может рекомендовать более внимательное наблюдение, дополнительные анализы и более раннюю диагностику.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 выбирать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наследственных особенностей помогает серьезнее относиться к питанию, двигательной активности и режиму сна, потому что эти факторы реально влияют на здоровье.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Обсуждать историю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 родителями и старшими родственниками дает полезную информацию о здоровье семьи и учит отвечать за собственное благополучие без паники и мифов.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30927"/>
            <a:ext cx="4867800" cy="19685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 семейной истории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сведения особенно полезны, когда болезнь повторяется у близких родственников и начинается в похожем возрасте.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семейная история, тем легче врачу оценить наследственные риски и выбрать нужные обследования и профилактику.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сбору семейного анамнеза; принципы общие, окончательную оценку дает врач.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ребенок действительно «два в одном»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получает равную долю ядерной ДНК от мамы и папы, но итоговый образ складывается из генов, случайности, пола и условий развития. Сходство не отменяет индивидуальности.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2026-06-01T14:59:02Z</dcterms:created>
  <dcterms:modified xsi:type="dcterms:W3CDTF">2026-06-01T14:59:02Z</dcterms:modified>
</cp:coreProperties>
</file>