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Your Future Life and Career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Профессия, навыки и первые шаги к будущей цели.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3219" y="0"/>
            <a:ext cx="48689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выбор дальнейшего пути становится особенно реальным: появляются сильные и любимые предметы, первые цели и вопросы о профессиях. Эта тема помогает говорить о планах, предпочтениях, обязанностях и мечтах на английском языке.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думать о будущем уже сейчас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384916"/>
            <a:ext cx="243773" cy="1950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1384916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364608"/>
            <a:ext cx="235634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69416"/>
            <a:ext cx="213008" cy="1893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тему «будущая жизнь и карьера»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планы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важно уметь рассказывать о семье, своих ожиданиях и том, какой будет жизнь через несколько лет. Такие ответы помогают связывать личные планы с учёбой и будущей профессией.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показывают, какие знания уже помогают выбирать направление обучения. Через них легче понять, что нравится, что получается лучше всего и какие занятия могут привести к будущей работе.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знакомит с названиями профессий, местами работы и основными обязанностями. Это помогает сравнивать разные варианты и объяснять, почему одна работа может подойти больше другой.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для 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любой цели нужны не только знания, но и характер: настойчивость, ответственность, умение учиться и работать с другими. Именно эти качества помогают двигаться от интереса к результату.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цели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 связь между интересом, навыком, образованием, профессией и успехом. В этой теме ученики учатся говорить о намерениях, прогнозах и ближайших шагах с помощью be going to, will, may и might.
</a:t>
            </a:r>
            <a:endParaRPr lang="en-US" sz="12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Интересы, способности и выбор профессии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помогают понять, в чём человек сильнее других. Одному легче даются числа, другому — языки, третьему — общение или точность в работе, и это важно учитывать при выборе пути.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показывают, какие занятия приносят удовольствие и вызывают желание узнавать больше. Если подросток любит рисовать, конструировать или помогать людям, это уже подсказывает возможное направление будущей профессии.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профессия соответствует человеку, учиться и работать легче и интереснее. Поэтому полезно наблюдать за собой, пробовать разные занятия и сравнивать, где получается лучше всего.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профессией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способности часто ведут к разным профессиям: drawing — designer, numbers — engineer, helping people — doctor, languages — translator. Чем точнее совпадают увлечения и навыки, тем увереннее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 школе часто подсказывают, какие навыки могут понадобиться в будущей работе.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любимые предметы помогают увидеть сильные стороны и выбрать направление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Unit 5.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профессии, связанные с ними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важны не только на работе, но и в школе: они помогают учиться, общаться и выполнять задания без лишнего стресса.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навыки — общение и ответственность; они поддерживают остальные умения и делают работу более надёжной.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учебного раздела, составленная по ключевым навыкам темы.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нужны почти в любой профессии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профессии и новые направления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специалисты работают с необычной техникой, например с дронами или 3D-моделями. Drone operator и 3D designer показывают, что новая профессия может сочетать творчество, технологии и практическое применение.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профессии связаны с компьютерами, программами и данными. App developer, cybersecurity specialist и data analyst — примеры работы, где нужны точность, логика и готовность постоянно учиться.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экологии и медицины тоже развивается очень быстро. Environmental engineer и другие специалисты помогают решать реальные проблемы, связанные с природой, безопасностью и качеством жизни людей.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редко остаются одинаковыми надолго. Чтобы быть успешным, важно уметь осваивать новые программы, пользоваться современными устройствами и не бояться менять свои знания.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принять первое решение о 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выбирать осознанно, а не по случайному впечатлению.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врача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врача начинается с приёма пациентов и внимательного осмотра. Потом нужно заполнить документы и принять решение о дальнейшей помощи. Такая работа требует спокойствия, точности и умения быстро замечать важные детали.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программиста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 большую часть времени проводит за компьютером: пишет код, проверяет его и ищет ошибки. Иногда одна маленькая неточность меняет весь результат, поэтому важны терпение, логика и аккуратность. В этой профессии полезно постоянно учиться новому.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учителя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материал, проверяет задания и отвечает на вопросы учеников. За один день он много говорит, слушает и помогает разным детям понять тему. Здесь особенно важны терпение, доброжелательность и умение ясно объяснять.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рабочий день в разных профессиях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всю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выпуска специалист продолжает учиться: осваивает новые инструменты, технологии и способы работы.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некоторых профессий нужны диплом, проекты, портфолио или реальные практические задания, подтверждающие умения.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выбирает дальнейший маршрут: college, university, vocational school, короткие курсы или онлайн-обучение.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важны базовые знания, практика и понимание, какие предметы и занятия лучше всего подходят.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 путь к будущей карьере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маленькие действия часто важнее редких больших усилий и помогают удерживать мотивацию на длинной дистанции.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 планирование дают основу результата, а поддержка и настойчивость помогают не сойти с пути при трудностях.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5: Your Future Life and Career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достигать целей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 и первая работа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Планируй 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первые доходы, важно заранее распределять деньги на нужные траты: дорогу, еду, учебные материалы и связь, чтобы не тратить всё сразу.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Откладывай часть дохода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суммы полезно сохранять как savings. Такой запас помогает спокойно решать неожиданные проблемы и учит управлять личным budget.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доход и 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понимать, сколько денег приходит и сколько уходит. Это развивает money management и показывает, что хороший доход зависит не только от профессии, но и от привычек.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осознанный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работа учит ответственности, поэтому важно оценивать не только зарплату, но и график, обязанности, возможность учиться и совпадение с личными планами.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разным целям ведут разные образовательные маршруты, и у каждого есть свой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цель может требовать разных шагов: обучение, практика и личные достижения идут вместе и 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5: Your Future Life and Career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сценарии после школы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сомнений к решению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ученик может анализировать трудности и проверять свой прогресс.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слушают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родители заметили, что ребёнок любит рисовать и собирать модели. Вместо споров они предложили обсудить, какие школьные предметы помогут развить этот интерес. Разговор за столом превратился в спокойный план на ближайший год.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место проб и 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во внеурочной деятельности ученик пробует себя в команде, выступает, решает задачи и учится отвечать за результат. Учитель помогает увидеть сильные стороны и подсказывает, какие предметы стоит выбрать серьёзнее.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из реальной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Приглашённый специалист рассказал девятиклассникам о своей работе, графике и требованиях к новичкам. После встречи стало понятнее, какие навыки нужны уже сейчас и почему важно не бояться задавать вопросы о будущем.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близкие помогают выбрать путь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Работодатели всё чаще смотрят не только на знания, но и на готовность человека быстро осваивать новые задачи и работать в команде.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ответственность и желание учиться: именно они помогают оставаться полезным, когда требования к профессии меняются.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5: Your Future Life and Career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ценятся в современном работнике
</a:t>
            </a:r>
            <a:endParaRPr lang="en-US" sz="26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96660"/>
            <a:ext cx="226148" cy="1809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4790" y="2077821"/>
            <a:ext cx="136623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8340" y="2077821"/>
            <a:ext cx="191272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96660"/>
            <a:ext cx="226148" cy="18091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работой, здоровьем и личной жизнью
</a:t>
            </a:r>
            <a:endParaRPr lang="en-US" sz="273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сна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помогает лучше запоминать материал, сохранять внимание и меньше уставать. Без нормального отдыха человеку труднее учиться, работать и принимать решения.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снимает напряжение и поддерживает энергию. Даже короткая прогулка, зарядка или спортивная секция помогают чувствовать себя бодрее и собраннее.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питание, перерывы и разумное время за экраном делают день более ровным. Такие привычки помогают не перегружаться и дольше сохранять работоспособность.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семьёй и друзьями даёт поддержку и помогает переключаться после учёбы. Когда есть баланс, проще сохранять хорошее настроение и мотивацию.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2433"/>
            <a:ext cx="4037700" cy="19297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школьные действия помогают лучше понять себя и сделать выбор более осознанным.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ученик начинает пробовать разные виды деятельности, тем легче ему увидеть свои сильные стороны и реальные цели.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5: Your Future Life and Career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будущей профессии уже в школе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факторов особенно заметно влияют на появление и исчезновение профессий: технологии, наука, интернет, роботизация, новые материалы и изменения в обществе.
</a:t>
            </a:r>
            <a:endParaRPr lang="en-US" sz="3234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быстро перестраивается, поэтому важно не только выбрать профессию, но и быть готовым учиться заново, когда появляются новые инструменты и способы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5: Your Future Life and Career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начинается с сегодняшних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карьера строится из маленьких шагов: учёбы, проб, ошибок и новых целей. Чем раньше ученик понимает свои интересы и сильные стороны, тем увереннее он выбирает путь.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2026-05-31T09:48:19Z</dcterms:created>
  <dcterms:modified xsi:type="dcterms:W3CDTF">2026-05-31T09:48:19Z</dcterms:modified>
</cp:coreProperties>
</file>