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9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история исследования Антарктиды
</a:t>
            </a:r>
            <a:endParaRPr lang="en-US" sz="3169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южный материк планеты: где он находится и как его открывали?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Антарктида долго оставалась неизвестной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скрыта за Южным океаном и суровым климатом. Айсберги, штормы, туманы, холод и полярная ночь веками мешали мореплавателям приблизиться к её берегам и проверить догадки учёных.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материка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южный материк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расположена вокруг Южного полюса и почти целиком лежит в пределах южных полярных широт, поэтому её природные условия резко отличаются от остальных материков.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4812225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Океаническое окружение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12225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почти со всех сторон омывает Южный океан. Он отделяет Антарктиду от других материков и делает её особенно изолированной от обитаемых земель.
</a:t>
            </a:r>
            <a:endParaRPr lang="en-US" sz="1194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Ближайший сосед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всего к Антарктиде находится Южная Америка. Через пролив Дрейка расстояние между ними составляет примерно 1000 километров, хотя путь здесь очень опасен.
</a:t>
            </a:r>
            <a:endParaRPr lang="en-US" sz="1119" dirty="0"/>
          </a:p>
        </p:txBody>
      </p:sp>
      <p:sp>
        <p:nvSpPr>
          <p:cNvPr id="16" name="Text 8"/>
          <p:cNvSpPr txBox="1"/>
          <p:nvPr/>
        </p:nvSpPr>
        <p:spPr>
          <a:xfrm>
            <a:off x="4812225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 без центра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12225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Антарктиду пересекают все меридианы Земли, поэтому у неё нет одной центральной долготы. Это удобно для изучения, но необычно для карты материков.
</a:t>
            </a:r>
            <a:endParaRPr lang="en-US" sz="11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покров Антарктиды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3150" y="1991352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98% поверхности материка скрыто под ледяным щитом. Снаружи видны лишь отдельные скалы, побережья и выступающие участки гор.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23150" y="1745650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подо льдом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3150" y="2816344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толщина ледяного покрова превышает 2 километра, а в некоторых районах достигает 4,8 километра. Это один из самых мощных ледниковых покровов на Земле.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23150" y="2570642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большая толщина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3150" y="364133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 льдом находятся горы, равнины и даже озёра. Поэтому Антарктида изучается не только как ледяной материк, но и как территория с особым подлёдным рельефом.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23150" y="3395633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рельеф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23150" y="4466327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ледяной щит переходит в шельфовые ледники. Они образуют огромные плавучие платформы, где часто появляются трещины, разломы и откалывающиеся айсберги.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23150" y="4220625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Шельфовые льды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особенности Антарктиды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справочные данные; обобщённые показатели Антарктиды.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показывают, насколько необычен материк: он почти полностью ледяной и очень высокий по средним отметкам поверхности.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сочетает максимальную высоту, огромный ледяной покров и крупнейший запас пресной воды на планете.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50" y="1793480"/>
            <a:ext cx="504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50" y="3488494"/>
            <a:ext cx="576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5375" y="1793480"/>
            <a:ext cx="576000" cy="57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7375" y="3488494"/>
            <a:ext cx="432000" cy="576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Антарктиды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11850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считается самым холодным материком Земли. На станции «Восток» была зафиксирована температура −89,2 °C, что показывает крайнюю суровость внутренних районов.
</a:t>
            </a:r>
            <a:endParaRPr lang="en-US" sz="1133" dirty="0"/>
          </a:p>
        </p:txBody>
      </p:sp>
      <p:sp>
        <p:nvSpPr>
          <p:cNvPr id="14" name="Text 3"/>
          <p:cNvSpPr txBox="1"/>
          <p:nvPr/>
        </p:nvSpPr>
        <p:spPr>
          <a:xfrm>
            <a:off x="1290775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Рекордный холод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511850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материка осадков выпадает крайне мало, поэтому эти территории называют ледяной пустыней. Здесь сухо почти так же, как в настоящих пустынях.
</a:t>
            </a:r>
            <a:endParaRPr lang="en-US" sz="1181" dirty="0"/>
          </a:p>
        </p:txBody>
      </p:sp>
      <p:sp>
        <p:nvSpPr>
          <p:cNvPr id="16" name="Text 5"/>
          <p:cNvSpPr txBox="1"/>
          <p:nvPr/>
        </p:nvSpPr>
        <p:spPr>
          <a:xfrm>
            <a:off x="1290775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осадков
</a:t>
            </a:r>
            <a:endParaRPr lang="en-US" sz="1500" dirty="0"/>
          </a:p>
        </p:txBody>
      </p:sp>
      <p:sp>
        <p:nvSpPr>
          <p:cNvPr id="17" name="Text 6"/>
          <p:cNvSpPr txBox="1"/>
          <p:nvPr/>
        </p:nvSpPr>
        <p:spPr>
          <a:xfrm>
            <a:off x="4885375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и внутренних районах часто дуют очень сильные ветры. Они усиливают ощущение холода, переносят снег и затрудняют работу исследователей.
</a:t>
            </a:r>
            <a:endParaRPr lang="en-US" sz="1158" dirty="0"/>
          </a:p>
        </p:txBody>
      </p:sp>
      <p:sp>
        <p:nvSpPr>
          <p:cNvPr id="18" name="Text 7"/>
          <p:cNvSpPr txBox="1"/>
          <p:nvPr/>
        </p:nvSpPr>
        <p:spPr>
          <a:xfrm>
            <a:off x="5664300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
</a:t>
            </a:r>
            <a:endParaRPr lang="en-US" sz="1500" dirty="0"/>
          </a:p>
        </p:txBody>
      </p:sp>
      <p:sp>
        <p:nvSpPr>
          <p:cNvPr id="19" name="Text 8"/>
          <p:cNvSpPr txBox="1"/>
          <p:nvPr/>
        </p:nvSpPr>
        <p:spPr>
          <a:xfrm>
            <a:off x="4885375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полярная ночь и отражение солнечных лучей от снега и льда делают климат ещё более суровым. Земля получает мало тепла, а поверхность медленно прогревается.
</a:t>
            </a:r>
            <a:endParaRPr lang="en-US" sz="1133" dirty="0"/>
          </a:p>
        </p:txBody>
      </p:sp>
      <p:sp>
        <p:nvSpPr>
          <p:cNvPr id="20" name="Text 9"/>
          <p:cNvSpPr txBox="1"/>
          <p:nvPr/>
        </p:nvSpPr>
        <p:spPr>
          <a:xfrm>
            <a:off x="5664300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ночь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19" y="2199550"/>
            <a:ext cx="5657161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географическая характеристика Антарктиды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географические данные об Антарктиде.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сведения о материке и его природном положении.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выделяется среди материков сочетанием огромной площади, высокой поверхности, ледяного покрова и отсутствия постоянного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представление об Антарктиде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 предположений к научному изучению материка.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350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поиски южного материка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660425" y="1574301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Джеймс Кук совершал плавания в южных широтах и пересёк Южный океан. Его маршруты показали, насколько опасны эти воды для мореплавателей.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60425" y="1171779"/>
            <a:ext cx="4213508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Кука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0425" y="3938851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 не открыл сам материк, но его исследования стали важным шагом. Они сузили круг предположений и подготовили почву для открытия Антарктиды в XIX веке.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660425" y="3536329"/>
            <a:ext cx="4213508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открытиям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660425" y="2756576"/>
            <a:ext cx="4213508" cy="4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Кука столкнулись с айсбергами, сильными ветрами и холодом. Эти наблюдения помогли понять, что южные районы не похожи на тёплые обитаемые земли.
</a:t>
            </a:r>
            <a:endParaRPr lang="en-US" sz="1000" dirty="0"/>
          </a:p>
        </p:txBody>
      </p:sp>
      <p:sp>
        <p:nvSpPr>
          <p:cNvPr id="12" name="Text 7"/>
          <p:cNvSpPr txBox="1"/>
          <p:nvPr/>
        </p:nvSpPr>
        <p:spPr>
          <a:xfrm>
            <a:off x="4660425" y="2354054"/>
            <a:ext cx="4213508" cy="3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Льды и штормы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к берегам материка почти одновременно подошли русские, британские и американские мореплаватели.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об экспедициях Ф. Беллинсгаузена и М. Лазарева, а также других мореплавателей 1820 года.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считается датой открытия Антарктиды и началом её более точного изучения.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61" y="1224825"/>
            <a:ext cx="2807078" cy="2343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461" y="1224825"/>
            <a:ext cx="2807078" cy="234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461" y="1224825"/>
            <a:ext cx="2807078" cy="2343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русской экспедиции к южным льдам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1819–1821 годов вышла в южные моря на шлюпах «Восток» и «Мирный». За 751 день мореплаватели прошли около 50 тысяч километров, наблюдая ледяные поля, течения и опасные острова Южного океана.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корабля, один маршрут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плавания участники экспедиции наносили на карту новые участки океана и острова, встреченные в южных широтах. Эти материалы стали важным шагом к точному изображению Антарктики и её окружения на географических картах.
</a:t>
            </a:r>
            <a:endParaRPr lang="en-US" sz="890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созданная в пути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Беллинсгаузен и Лазарев не только искали берег Антарктиды, но и тщательно вели записи. Их дневники сохранили сведения о ветрах, тумане, айсбергах и изменчивом состоянии моря, что помогло лучше понять природу полярных вод.
</a:t>
            </a:r>
            <a:endParaRPr lang="en-US" sz="960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среди льдов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трудных переходов к полюсу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543825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начинают зимовать в Антарктиде, ходить на санях и продвигаться по льду в тяжёлых условиях. Они записывают погоду, рельеф и состояние морского берега.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989525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82375" y="2780972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Южному полюсу приходит экспедиция Роберта Скотта. Этот поход показывает, насколько опасными и непредсказуемыми оставались антарктические путешествия.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82375" y="2226526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 год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481196" y="3329184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расширяют карту материка, собирают горные породы и уточняют очертания побережья. Каждый переход требует выносливости, точного расчёта и умения выживать в холоде.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2481196" y="2774559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4678838" y="3095106"/>
            <a:ext cx="1946100" cy="14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Руаль Амундсен первым достигает Южного полюса. Его путь становится одним из самых известных достижений в истории полярных исследований.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4678838" y="2540531"/>
            <a:ext cx="1946100" cy="4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1911 год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в истории освоения Антарктиды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 полярных исследований; Международный геофизический год, 1957–1958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почти через столетие друг от друга: от открытия берегов к целенаправленной науке. Это показывает, как менялись цели исследований.
</a:t>
            </a:r>
            <a:endParaRPr lang="en-US" sz="1433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Антарктиды прошла путь от первооткрытий к международным научным программам, а середина XX века стала началом систематического изучения материка.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и международные исследования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2297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станции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2294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середины XX века в Антарктиде начали работать постоянные станции разных стран. Они позволили вести наблюдения круглый год и не ограничиваться короткими летними экспедициями.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701112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Восток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701109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 льдом скрыто подлёдное озеро Восток. Его изучение особенно интересно, потому что оно долго было изолировано от поверхности и может хранить сведения о древней природе.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481507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открытия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81504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станции «Мирный», «Восток», «Новолазаревская» и «Прогресс» сыграли большую роль в изучении материка. Особенно важным стало исследование глубинного ледяного покрова.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2619029" y="2105625"/>
            <a:ext cx="17355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изучали учёные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2618998" y="2811675"/>
            <a:ext cx="1735500" cy="13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измеряли температуру, направление ветра, магнитное поле Земли и строение ледников. Эти данные помогали понять погоду, движение льда и особенности древнего климата.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165058"/>
            <a:ext cx="4637700" cy="1534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 Антарктиды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 научных станциях Антарктиды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станций показывают, как разные страны участвуют в изучении материка и распределяют научные задачи между климатологией, геофизикой и атмосферными исследованиями.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расположены в разных районах материка и работают по различным направлениям, поэтому Антарктида стала площадкой международной науки.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знания об Антарктиде сегодня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соединяют наблюдения из космоса, работу на станциях и анализ образцов льда в рамках Антарктического договора.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Антарктиды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3150" y="1991352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живут колониями на побережье и на островах, где легче добывать пищу в море. На суше им трудно, поэтому большая часть их жизни связана с водой и льдом.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23150" y="1745650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у берега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3150" y="2816344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используют льдины как места отдыха, линьки и рождения детёнышей. Им нужны открытые участки воды рядом, поэтому прибрежная зона особенно важна для их жизни.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23150" y="2570642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на льдинах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3150" y="364133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Буревестники и другие морские птицы летают над океаном и находят пищу в водах вокруг материка. Они хорошо приспособлены к сильному ветру и холодному воздуху.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23150" y="3395633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над океаном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23150" y="4466327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растений совсем мало: встречаются мхи, лишайники и водоросли. Они растут там, где есть немного влаги, света и защита от сильного ветра.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23150" y="4220625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бедная растительность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возможна жизнь и работа человека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природных условий и размещения антарктических станций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люди не живут постоянно: деятельность сосредоточена там, где можно безопасно доставлять грузы, размещать станции и соблюдать экологические ограничения.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мягче условия и выше доступность, тем больше человеческая активность. Основные зоны освоения связаны с побережьем и научной работой.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3500" y="270000"/>
            <a:ext cx="36219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сохраняют Антарктиду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60425" y="2192533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вступил в силу. С этого момента Антарктида официально стала пространством, где военная деятельность не допускается.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0425" y="1874051"/>
            <a:ext cx="4213500" cy="2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 год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60425" y="4346100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продолжают совместные исследования, а правила договора помогают сохранять Антарктиду как территорию науки и мира.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660425" y="4027626"/>
            <a:ext cx="4213500" cy="2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60425" y="3269317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 Протокол об охране окружающей среды. Он усилил защиту природы и ограничил добычу полезных ископаемых.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0425" y="2950849"/>
            <a:ext cx="4213500" cy="2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год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660425" y="1115750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 Антарктический договор. Он закрепил мирное использование материка и стал основой международного сотрудничества в научных целях.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4660425" y="797275"/>
            <a:ext cx="4213500" cy="2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1959 год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1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материк, который продолжает удивлять
</a:t>
            </a:r>
            <a:endParaRPr lang="en-US" sz="3321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прошла путь от загадочной южной земли до важнейшего центра науки. Её льды, климат и история исследований помогают лучше понимать Землю и беречь её будущее.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2026-06-02T11:48:07Z</dcterms:created>
  <dcterms:modified xsi:type="dcterms:W3CDTF">2026-06-02T11:48:07Z</dcterms:modified>
</cp:coreProperties>
</file>