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дружеское письмо по-немецки: приветствие, рассказ, вопрос и тёплое прощание.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Ани и Саши к Сабине и Свену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писать письма по-немецки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общаться на расстоянии, знакомиться и дружить. На уроке мы учимся простым вежливым фразам, понятному порядку частей и коротким предложениям, которые легко читать и писать во 2 классе.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пишет и кому пишут письмо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и Саша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отправители письма: именно они придумывают текст, выбирают приветствие и подписываются в конце. От них зависит, каким получится письмо — дружелюбным, понятным и аккуратным.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и Свен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получатели письма. Им адресуют слова в начале и к ним обращаются в тексте. Если не перепутать адресата, письмо сразу становится ясным и личным.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пишет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простую схему: автор пишет адресату. Эта пара помогает правильно начать письмо, выбрать нужное обращение и не потерять смысл дружеского общения.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учит детей понимать личное общение на немецком языке. Она показывает, что письмо — это не набор слов, а разговор с конкретным человеком.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— это разговор, который идёт не сразу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особенно важны короткие фразы, знакомые слова и тёплый тон. Тогда письмо легко читать, понимать и хочется отвечать на него.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похоже на беседу, только ответ приходит позже. Можно рассказать новость, поделиться настроением и написать что-то доброе, не перебивая собеседника.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простое письмо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 помогает сделать дружеское письмо понятным, вежливым и полным.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начале письма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пишут имя адресата так, чтобы сразу было понятно, к кому обращаются: Sabine, Sven, liebe Sabine, lieber Sven.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задаёт дружелюбный тон и помогает начать письмо вежливо. Оно сразу показывает, что письмо написано для конкретного человека, а не для всех сразу.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первый и самый заметный знак личного письма. Без обращения текст выглядит как будто ему забыли поздороваться, а это уже не очень вежливо.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606868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61517"/>
            <a:ext cx="198300" cy="176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рассказать в письме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написать, как прошёл день, какой урок понравился и что было интересного в школе. Такие короткие факты делают письмо живым и похожим на настоящий разговор.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том, что радует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написать, что сегодня понравилось, что было весело или чему автор обрадовался. Простые личные слова делают письмо настоящим, а не похоже на учебник.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 играх и занятиях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фразы о любимых играх, прогулке или занятиях после уроков. Когда ребёнок делится тем, что ему нравится, письмо звучит тепло и по-дружески.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семье и доме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упомянуть родных, домашний уют или смешной случай дома. Такие детали помогают адресату лучше представить автора и почувствовать его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продолжить дружбу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письме есть вопрос, оно становится похожим на настоящий разговор. Например: Wie geht es dir? — так друг сразу чувствует внимание и заботу.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помогают узнать больше о жизни собеседника: Was machst du gern? Wie war die Schule? Это приглашение ответить и продолжить переписку.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задать вопрос в конце письма, ответ придёт быстрее и дружба не остановится. Письма любят любопытных авторов, а не молчунов в шляпе.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для детского письма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liebe Grüße и bis bald подходят для завершения письма. Они оставляют приятное впечатление и показывают, что автор ждёт новой встречи или ответа.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danke, bitte, hallo, tschüss делают письмо добрым и аккуратным. Они помогают звучать по-немецки естественно и вежливо, как у настоящих друзей.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попадает от автора к другу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проходит путь от написания до вручения адресату через почтовую систему.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конверт и адрес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Конверт помогает письму не потеряться: на нём сразу видно, кому оно предназначено. Имя получателя и точный адрес подсказывают почте, куда доставить письмо.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указать улицу, номер дома, город и страну, письмо сможет пройти весь путь без лишних остановок. Так оно попадёт именно к Сабине или Свену.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адрес может замедлить доставку или даже отправить письмо не туда. Поэтому на конверте важно писать разборчиво, аккуратно и без пропусков.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путешествует к другу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письмо попадает на почту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отправки письмо оказывается в большом потоке других писем. На почте его сортируют, чтобы понять, в какой город и в какой дом оно должно поехать дальше. Для ребёнка это выглядит как настоящее бумажное путешествие.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Почтальон приносит добрую новость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письмо отправляется по нужному маршруту, а почтальон доставляет его в дом или в почтовый ящик. В этот момент обычный конверт превращается в маленький привет от друзей, который ждали с нетерпением.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ищет свой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адрес на конверте работает как подсказка. Благодаря ему письмо находит именно того человека, которому оно адресовано, и не путается среди других отправлений. Так дружеские слова доходят точно по назначению.
</a:t>
            </a:r>
            <a:endParaRPr lang="en-US" sz="10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язык подходит для дружеского письма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письма лучше выбирать короткие и понятные фразы. Они легко читаются, а мысль сразу становится ясной даже тому, кто только начинает учить немецкий.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добрый и личный тон: приветствие, простые слова о себе и вежливое обращение к другу. Так письмо звучит тепло, а не как сухое упражнение.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предложения и трудные слова здесь не помогают. Для 2 класса важнее говорить просто, чтобы письмо можно было прочитать без спотыканий и догадок.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дружеское письмо напоминает живой разговор: в нём есть знакомые выражения, вопросы и добрые пожелания. Именно поэтому оно читается легко и приятно.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письмо перед отправкой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помогает увидеть, всё ли в письме понятно и вежливо написано.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1363" y="1845400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письмо отличается от короткого сообщения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звучит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пишут спокойно и внимательно, поэтому в нём легче передать заботу, дружбу и хорошее настроение. Оно читается как маленький личный подарок, а не как беглая записка.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приходит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 на телефоне удобно, когда нужен быстрый ответ. Но оно обычно короче и не создаёт такого особого ожидания, как настоящее письмо в конверте.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можно сохранить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остаётся надолго: его можно перечитать через день, неделю или даже через год. Тогда снова вспоминаются общие игры, шутки и дружеские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сохраняют память о друзьях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Листок, который хранит улыбку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может напомнить о празднике, прогулке или смешном случае, который уже почти забылся. Стоит перечитать несколько строк — и снова слышится знакомый голос друга, а на лице появляется улыбка.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архив дружбы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и в школе письма могут сохраняться долго, как тёплая память о детстве. В них остаются не только слова, но и настроение дня, мечты, вопросы и добрые пожелания, написанные от руки.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может писать ребёнок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рассказать о любимом уроке, интересной задаче или весёлом дне в школе. Такие подробности делают письмо живым и помогают другу лучше узнать автора.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написать о прогулке, домашнем питомце, книге или празднике. Даже маленькая история звучит по-особенному, если она настоящая и связана с жизнью ребёнка.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добавлять смешной случай или неожиданную новость. Тогда письмо читается с интересом, а у получателя появляется желание сразу ответить и поделиться своим.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копировать готовый шаблон слово в слово. Лучше написать то, что действительно произошло или понравилось, — так письмо становится личным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отвечать на письмо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показывает, что письмо было прочитано внимательно, а друг действительно важен. Это простой способ сказать: «Я услышал тебя и хочу продолжить разговор».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можно откликнуться на вопросы, рассказать своё мнение и добавить новую новость. Тогда переписка не останавливается и становится похожей на настоящий дружеский диалог.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отвечают друг другу, дружба крепнет. Каждый новый ответ приносит немного радости, а ещё помогает лучше узнать друг друга и не терять связь.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Ани и Саши как пример дружеской переписки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и Саша начинают письмо с дружелюбного обращения и сразу задают добрый тон. Несколько простых слов помогают понять, что письмо адресовано именно Сабине и Свену.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ребята рассказывают о себе, задают вопросы и желают друзьям всего хорошего. Письмо получается коротким, но очень тёплым — как разговор, который продолжается на бумаге.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соединяет людей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передать мысли, настроение и заботу, даже если друзья далеко. Если есть обращение, короткий рассказ, вопрос и вежливое завершение, написать тёплое письмо сможет каждый школьник.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2026-05-25T01:34:11Z</dcterms:created>
  <dcterms:modified xsi:type="dcterms:W3CDTF">2026-05-25T01:34:11Z</dcterms:modified>
</cp:coreProperties>
</file>