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тела человека: строение, работа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делают движение, осанку и жизненно важные функции возможными.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мышц связана с движением, работой нервной системы и обменом веществ. Понимание их строения помогает объяснить, как мы ходим, держим осанку и почему организму нужны питание, сон и движение.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мышцы на уроках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мышечной ткани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прикрепляется к костям и помогает выполнять движения рук, ног, туловища и мимики. Эти сокращения человек может контролировать сознательно, когда пишет, бежит или поднимает предмет.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находится в стенках внутренних органов и сосудов. Такая мышца работает автоматически, обеспечивая продвижение пищи, изменение просвета сосудов и работу мочевого пузыря без участия воли.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образует миокард — мышечную стенку сердца. Сердечная мышца сокращается ритмично всю жизнь, почти не утомляется и непрерывно перекачивает кровь по организму.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6648" y="1703704"/>
            <a:ext cx="1378570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скелетной мышцы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мышца состоит из длинных мышечных волокон, объединённых в пучки. Их работа обеспечивает силу сокращения, необходимую для движения и удержания тела в нужном положении.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и пучки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пучок окружён соединительнотканными оболочками, которые защищают мышцу и помогают передавать усилие. Такое строение делает мышцу прочной, но достаточно упругой.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концах мышца переходит в сухожилие, которым прикрепляется к кости. Сухожилие передаёт силу сокращения и позволяет кости двигаться в суставе.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утолщённая часть называется брюшком мышцы. Именно здесь происходит активное сокращение, а связка с костями через сухожилия превращает его в движение.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01523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расположена каждая мышца и какое движение она выполняет.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мышцы отвечают за разные движения, а вместе они обеспечивают координацию, устойчивость и точность действий.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опорно-двигательная система человека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мышцы тела и их основные действия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работе нервной системы, мышц и костей.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движение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действия — сидение за партой, ходьба по лестнице и перенос рюкзака — постоянно включают мышцы корпуса и конечностей.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 ноги и спину, а мышцы лица работают часто, но с меньшей силой.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 человека; оценочная шкала нагрузки для повседневных действий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мышцы нагружаются в 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белка обеспечивают сокращение мышцы — актин и миозин.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и сокращение мышечного волокна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взаимодействие превращает химическую энергию пищи в механическое движение. Без достаточного поступления кислорода и питательных веществ мышечное волокно работает хуже и быстрее устаёт.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Мышцы-антагонисты и их согласованная работа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противоположных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движения выполняются не одной мышцей, а парой антагонистов. Когда одна мышца сокращается, другая расслабляется, и благодаря этому движение получается плавным и точным.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в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сгибании руки в локте активно работает двуглавая мышца плеча, а при разгибании — трёхглавая. Такое чередование помогает быстро менять положение руки без лишнего напряжения.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 ногах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принцип действует в нижних конечностях: мышцы передней и задней поверхности бедра обеспечивают сгибание и разгибание голени. Это особенно важно при ходьбе, беге и прыжках.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действуют вместе: тренировки укрепляют мышцы, а восстановление помогает им расти и сохранять силу.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сочетание активности, сна, питания, воды, разминки и отдыха, а не только отдельные упражнения.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о факторах работоспособности мышц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мышцам работать лучше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534" y="1838326"/>
            <a:ext cx="488936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Утомление мышц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уменьшается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длительной работе мышцы расходуют запасы энергии быстрее, чем успевают их пополнять. Из-за этого сокращения становятся медленнее, а движения — менее точными и сильными.
</a:t>
            </a:r>
            <a:endParaRPr lang="en-US" sz="1666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сильной нагрузки мышечным клеткам требуется больше кислорода. Если его поступает недостаточно, работа мышц ухудшается, а утомление наступает быстрее.
</a:t>
            </a:r>
            <a:endParaRPr lang="en-US" sz="1666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продуктов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мышцах накапливаются вещества, образующиеся при обмене, и это мешает нормальному сокращению. Человек ощущает тяжесть, жжение или неприятную усталость в работающей мышце.
</a:t>
            </a:r>
            <a:endParaRPr lang="en-US" sz="1635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перерывы в работе и чередование нагрузки помогают мышцам восстановить силы. После отдыха улучшается кровоснабжение, и работоспособность постепенно возвращается.
</a:t>
            </a:r>
            <a:endParaRPr lang="en-US" sz="16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9547" y="2728778"/>
            <a:ext cx="490490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отличить нормальную работу мышц от перегрузки и спазма, а также какие условия чаще всего приводят к таким состояниям.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мышца болит, быстро устает или сводится судорогой, нагрузку нужно уменьшить и дать организму восстановиться.
</a:t>
            </a:r>
            <a:endParaRPr lang="en-US" sz="1362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8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разных состояний мышц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533" y="1838326"/>
            <a:ext cx="1965283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осанка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Мышцы корпуса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спины, живота и шеи удерживают тело в устойчивом положении. Они помогают сохранять прямую спину, ровные плечи и равновесие при ходьбе, сидении и наклонах.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Слабость и сутулость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мышцы корпуса развиты слабо, позвоночник хуже поддерживается в правильном положении. Тогда быстрее появляется сутулость, утомление и напряжение в спине после долгого сидения.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хорошей осанки важны движение, упражнения для спины и живота, а также привычка сидеть и стоять ровно. Баланс мышц туловища снижает лишнюю нагрузку на позвоночник.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ответ мышц на регулярную физическую нагрузку и восстановление после неё.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мышцы укрепляются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сложных движениях одновременно включаются крупные и мелкие группы мышц, поэтому важны не только сила, но и координация.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мышечная активность нужна в беге и прыжке, а точные действия опираются на небольшие мышцы кисти и лица.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8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тела, где мышцы работают особенно активно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775" y="1743076"/>
            <a:ext cx="1957795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постоянно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образует стенку сердца и сокращается всю жизнь без остановки. Её работа ритмична и не зависит от нашей воли, но обеспечивает движение крови по организму.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внутренних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есть в стенках желудка, кишечника, сосудов и мочевого пузыря. Они помогают продвигать пищу, изменять просвет сосудов и контролировать работу внутренних органов.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действуют без сознательного управления, поэтому человек не замечает их сокращений. Однако именно они поддерживают кровообращение, пищеварение и другие жизненно важные процессы.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и гладкие мышцы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нужны мышцам, какую роль они выполняют и в каких продуктах их можно получить.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нормальной работы мышц важны не только тренировки, но и питание, вода и минеральные вещества.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8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Вещества, важные для работы мышц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6648" y="1703704"/>
            <a:ext cx="1378570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мышц и их профилактика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Растяжение и ушиб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возникает при резком движении или перегрузке, а ушиб — при ударе. Оба повреждения могут сопровождаться болью, отёком и ограничением движений.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Спазм мышц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Спазм появляется, когда мышца непроизвольно и надолго сокращается. Его провоцируют переохлаждение, усталость, нехватка воды или солей, а также сильная физическая нагрузка.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Разминка перед движением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спортом нужно разогреть мышцы и суставы, чтобы они работали безопаснее. Разминка снижает риск травм и помогает телу подготовиться к нагрузке.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Постепенная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увеличивать нагрузку не сразу, а поэтапно, выбирая удобную обувь и правильную технику движений. Тогда мышцы и связки успевают адаптироваться.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9395" y="1873016"/>
            <a:ext cx="517528" cy="5175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5" y="1924769"/>
            <a:ext cx="517525" cy="4140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мышцах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52716" y="2678773"/>
            <a:ext cx="4016984" cy="1878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мышца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Стременная мышца находится в среднем ухе и считается самой маленькой в организме. Она уменьшает силу колебаний и помогает защищать слух от слишком громких звуков.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678773"/>
            <a:ext cx="4016984" cy="1878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 очень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теле человека более 600 скелетных мышц. Они различаются по размеру, форме и функции, но вместе обеспечивают движения, мимику и удержание позы.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мышцах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дают нам движение, удерживают осанку и помогают внутренним органам работать без остановки. Их здоровье зависит от движения, сна, питания, воды и разумной нагрузки.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2026-06-01T09:55:29Z</dcterms:created>
  <dcterms:modified xsi:type="dcterms:W3CDTF">2026-06-01T09:55:29Z</dcterms:modified>
</cp:coreProperties>
</file>