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квадратичной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помогает быстро увидеть максимум, минимум и нули функции.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параболу в алгебре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связывает формулы с графиком и показывает, как величина может сначала расти, а затем убывать. Этот график часто встречается в задачах и реальных ситуациях, поэтому его важно уметь читать и строить.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квадратичной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записывается в виде y=ax²+bx+c. В этой формуле коэффициенты задают форму графика и помогают заранее понять его основные свойства.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определяет, куда направлены ветви параболы, и влияет на её ширину. При большом модуле график становится уже, а при малом — более широким.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коэффициента b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связан с положением вершины и оси симметрии. Изменение этого числа может заметно сместить параболу по горизонтали.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коэффициента c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показывает, где график пересекает ось y. Когда x=0, значение функции равно c, поэтому эта точка находится сразу без дополнительных вычислений.
</a:t>
            </a:r>
            <a:endParaRPr lang="en-US" sz="11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парабола на координатной плоскости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выглядит как плавная U-образная линия. Её форма легко узнаётся по симметрии и по тому, как располагаются точки слева и справа.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вверх и вниз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a&gt;0, ветви направлены вверх и график имеет самую нижнюю точку. Если a&lt;0, парабола переворачивается и вершина становится самой высокой точкой.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место, где график меняет направление. Именно вокруг неё строится вся парабола, поэтому её удобно искать первой.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помогают оси, отмеченная вершина и несколько точек графика. По ним проще понять форму параболы и проверить правильность построения.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функций показывает, как одно число меняет направление ветвей и ширину графика. Это помогает быстрее запомнить роль коэффициента a.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функций y=x², y=2x², y=0,5x² и y=-x².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обычно сравнивают, чтобы увидеть влияние коэффициента a на форму параболы.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парабол с разными коэффициентами a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знак коэффициента задаёт направление ветвей, а модуль — относительную ширину графика.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коэффициенты дают параболы вверх, а отрицательный — вниз; чем больше модуль, тем уже график.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функций y=x², y=2x², y=0,5x² и y=-x².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 b и c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y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сразу задаёт точку пересечения графика с осью y. Для этого достаточно взять x=0 и получить значение функции без сложных преобразований.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вместе с a определяет, где окажется вершина параболы. Поэтому даже при одинаковых a и c график может сместиться влево или вправо.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только b, форма параболы может сохраниться, но её положение изменится. Это удобно замечать при сравнении нескольких графиков с близкими формулами.
</a:t>
            </a:r>
            <a:endParaRPr lang="en-US" sz="15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параболы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квадратичной функции по формуле y=ax²+bx+c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x=-b/(2a) помогает быстро найти место, где график меняет направление. Затем по этому x вычисляют точную высоту вершины.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вершины квадратичной функции y=ax²+bx+c.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в знаменателе формулы, по которой находят абсциссу вершины.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параболы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вертикальная прямая x=-b/(2a). Она делит параболу на две одинаковые части, которые отражаются друг относительно друга.
</a:t>
            </a:r>
            <a:endParaRPr lang="en-US" sz="1235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находящиеся на одинаковом расстоянии от оси симметрии, имеют одинаковые значения y. Это свойство помогает быстро проверять построение графика.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недостающих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точка уже известна, можно сразу найти вторую симметричную ей. Такой приём экономит время и делает чертёж аккуратнее.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графика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помогает быстро «прочитать» параболу: где она поворачивает, как расположена и с чем связана формула функции.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характеристикой остаётся вершина, а ось симметрии и пересечения уточняют положение графика.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алгебре; схема обобщена по свойствам квадратичной функции.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функции y=x²-2x-3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точек графика и помогает увидеть его форму без полного построения.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значениям видно симметрию относительно x=1 и вершину параболы в точке (1; -4).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пересечения с осью x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нулями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 — это такие значения x, при которых значение y становится равным нулю. На графике они всегда совпадают с точками пересечения параболы с осью x.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Два, один или ни 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квадратной функции может быть два действительных нуля, один нуль или совсем не быть их. Это зависит от того, как парабола расположена относительно оси x.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пересекает ось x в двух точках, уравнение имеет два корня. Если парабола касается оси x, корень один, но он может считаться двойным.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не встречает ось x, значит, действительных корней у квадратного уравнения нет. В этом случае значения функции не обращаются в ноль на числовой прямой.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парабола вокруг нас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мяча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бросить мяч вверх, его высота сначала увеличивается, потом достигает наибольшего значения и снова уменьшается. Такой путь хорошо описывает парабола, потому что движение меняет направление в середине. На рисунке можно увидеть подъём, вершину и последующий спуск.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 встречается в мостовых арках и некоторых инженерных сооружениях. Она помогает распределять нагрузку и делает конструкцию устойчивой. Поэтому график квадратичной функции полезен не только на уроках, но и в реальных проектах.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 антенны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фонарей и отдельные виды антенн тоже используют форму, близкую к параболе. Такая поверхность помогает собирать или направлять свет и сигналы. Здесь математика становится практическим инструментом, а не только школьной темой.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графику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куда направлены ветви параболы. Если они идут вверх, внизу находится наименьшее значение функции; если вниз — наибольшее значение.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ось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вершину и проводят ось симметрии. Эти элементы показывают, где график меняет направление и как его левая часть отражается относительно правой.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вершине легко понять, какие значения y принимает функция. У параболы с ветвями вверх все значения не меньше значения вершины, а с ветвями вниз — не больше его.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 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пересечения с осью x и делают вывод о нулях функции. По положению графика также видно, где функция возрастает и где убывает.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 прямая: различие графиков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и тех же значениях x видно, что прямая изменяется равномерно, а квадратичная функция сначала убывает, затем возрастает.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показывает постоянный шаг, а парабола — изменение с поворотом; по форме графика легко определить тип зависимости.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Вычисленные значения функций y=x+1 и y=x² для 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какие неточности чаще всего мешают правильно построить параболу и прочитать её свойства.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проверять коэффициенты, использовать симметрию и соединять точки плавной линией.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готовый график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школьному курсу алгебры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формулы, таблицы и графика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правило, по которому для каждого значения x можно вычислить y. Именно она позволяет точно описать поведение квадратичной функции и проверить любые найденные точки.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отдельные пары значений и помогает заметить закономерность. По нескольким точкам можно увидеть симметрию, вершину и приблизительную форму будущего графика.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соединяет вычисленные значения в наглядную линию. Он позволяет быстро сравнить все данные, заметить пересечения с осями и сделать вывод о свойствах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графике квадратичной функции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 — это не просто кривая, а удобный способ увидеть свойства функции. По вершине, оси симметрии и ветвям можно быстро понять поведение графика и проверить вычисления.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2026-05-29T10:16:13Z</dcterms:created>
  <dcterms:modified xsi:type="dcterms:W3CDTF">2026-05-29T10:16:13Z</dcterms:modified>
</cp:coreProperties>
</file>