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Автобиографические фрагменты о детстве и пути к писательскому призванию. Память, семья и природа.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Г. Паустовский. «Повесть о жизни. Фрагменты»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 Георгиевич Паустовский жил в 1892–1968 годах. Родился в Москве, учился в Киеве, пережил Первую мировую войну и революционные события. Его книги особенно точно передают красоту природы, силу памяти и внимательность к людям.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Константин Паустовский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«Повесть о жизни» — большое автобиографическое произведение, где Паустовский вспоминает детство, семью и учебу. Отдельные эпизоды складываются в картину взросления.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рассказывает не обо всех событиях подряд, а о тех, которые запоминаются и меняют героя. Так формируется характер: через впечатления, мысли и наблюдения.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построена как цепочка фрагментов. Поэтому каждый эпизод звучит как важное воспоминание, раскрывающее внутренний рост человека и его выбор.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«Повесть о жизни»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много конкретных «опор» детства: дом, улица, школа, книги и разговоры взрослых. Детство показано как время, когда человек учится замечать мир и запоминать главное.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образы, семейные привычки и первые переживания помогают понять, как складывается будущий писатель. Так из повседневных деталей постепенно рождается умение видеть и чувствовать.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детства в фрагментах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ведется от первого лица, поэтому читатель ощущает «живую» интонацию воспоминаний. Паустовский опирается на реальные эпизоды своей жизни, но выстраивает их по смыслу.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перечисление фактов, а выбор тех эпизодов, которые объясняют внутренний рост героя. Эти моменты показывают, как переживания становятся уроками.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воспоминание помогает понять не только судьбу человека, но и особенности эпохи. На судьбе героя отражаются изменения, происходившие вокруг, и тревоги времени.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автобиографичность превращается в художественный прием: читатель узнает прошлое через конкретные картины, а затем начинает лучше понимать настоящее и себя.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Автобиографический характер повествования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тексте связаны между собой: память запускает рассказ, семья дает нравственные ориентиры, природа помогает чувствовать мир точнее.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несколько линий идут вместе, фрагменты читаются как единая история взросления — от наблюдательности к будущему писательскому призванию.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структура произведения (качественное распределение тем по мотивам текста); точные количественные данные в открытых источниках не указаны.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фрагментов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1255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2625" y="3328333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9124" y="3328333"/>
            <a:ext cx="194100" cy="194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40182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природы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87825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небо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у Паустовского передает настроение героя. Дождь, тучи и свет в небе меняют тон рассказа и помогают понять, что чувствует человек в момент воспоминания.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152193" y="1640475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живые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описан так, что он не просто «фон». Герой замечает движение, запахи и звуки, и из этого рождается уважение к живому миру и внимательность к мелочам.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87825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время 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времена года задают ритм переживаниям. Меняется сезон — меняется и ощущение жизни: от спокойствия к волнению и наоборот.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52193" y="3325908"/>
            <a:ext cx="3685200" cy="11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учит видеть красоту в обыденном. Наблюдения становятся способом думать: замеченная деталь помогает глубже понять себя и окружающих.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часто встречаются точные эпитеты и сравнения, которые делают картину зримой. Благодаря этому воспоминание оживает и легко запоминается, будто увиденное происходит сейчас.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произведения отличается простотой, ясностью и образностью. Фразы звучат мягко и плавно, поэтому читать интересно даже тогда, когда речь идет о трудных переживаниях.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Паустовского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образ героя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первых впечатлений к писательскому призванию в логике фрагментов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Воспоминания о близких раскрывают нравственные основы героя. Взрослые показаны через труд, привычки, манеру говорить и отношение к детям, поэтому семья становится «школой характера».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семьи и взрослых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сцены связываются с уважением и ответственностью. Ребенок постепенно понимает, что поступки важны не только для него самого, но и для других людей рядом.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формируется чувство долга: оно проявляется в том, как взрослые справляются с делами и как поддерживают порядок в доме. Эти уроки остаются в памяти и помогают взрослеть.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47224"/>
            <a:ext cx="3962400" cy="21968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соединяет несколько смысловых линий, которые помогают понять героя и эпоху. Через память, природу, историю, семейные отношения и «работу со словом» выстраивается единый путь становления личности.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темы складываются вместе, личная судьба героя становится частью истории страны, а природа и слово поддерживают духовный рост.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структуры и тематических линий «Повести о жизни. Фрагменты» К. Г. Паустовского.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и их значение в тексте
</a:t>
            </a:r>
            <a:endParaRPr lang="en-US" sz="2344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8225" y="1504950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1900-е годы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людей меняется постепенно: растут тревоги, меняется привычный ритм. На этом фоне особенно ценными становятся дом, семейные разговоры и спокойные ежедневные дела.
</a:t>
            </a:r>
            <a:endParaRPr lang="en-US" sz="1048" dirty="0"/>
          </a:p>
        </p:txBody>
      </p:sp>
      <p:sp>
        <p:nvSpPr>
          <p:cNvPr id="7" name="Text 1"/>
          <p:cNvSpPr txBox="1"/>
          <p:nvPr/>
        </p:nvSpPr>
        <p:spPr>
          <a:xfrm>
            <a:off x="2439150" y="21063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ощущается напряжение эпохи: труд, разлуки, ожидание перемен. Взросление героя становится труднее, потому что мир вокруг меняется быстрее, чем успевают объяснить взрослые.
</a:t>
            </a:r>
            <a:endParaRPr lang="en-US" sz="1048" dirty="0"/>
          </a:p>
        </p:txBody>
      </p:sp>
      <p:sp>
        <p:nvSpPr>
          <p:cNvPr id="8" name="Text 2"/>
          <p:cNvSpPr txBox="1"/>
          <p:nvPr/>
        </p:nvSpPr>
        <p:spPr>
          <a:xfrm>
            <a:off x="4570200" y="27208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и общественные потрясения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Нестабильность затрагивает повседневность: появляются страх, нехватка уверенности, новые правила. На передний план выходит потребность держаться за близких и сохранять человеческое достоинство.
</a:t>
            </a:r>
            <a:endParaRPr lang="en-US" sz="886" dirty="0"/>
          </a:p>
        </p:txBody>
      </p:sp>
      <p:sp>
        <p:nvSpPr>
          <p:cNvPr id="9" name="Text 3"/>
          <p:cNvSpPr txBox="1"/>
          <p:nvPr/>
        </p:nvSpPr>
        <p:spPr>
          <a:xfrm>
            <a:off x="6701250" y="3341175"/>
            <a:ext cx="19881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годы после потрясений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детстве помогает пережить разрыв времен. Тепло семейного быта и внимание к природе поддерживают внутреннюю опору, когда будущее кажется неопределённым.
</a:t>
            </a:r>
            <a:endParaRPr lang="en-US" sz="1048" dirty="0"/>
          </a:p>
        </p:txBody>
      </p:sp>
      <p:sp>
        <p:nvSpPr>
          <p:cNvPr id="10" name="Text 4"/>
          <p:cNvSpPr txBox="1"/>
          <p:nvPr/>
        </p:nvSpPr>
        <p:spPr>
          <a:xfrm>
            <a:off x="297650" y="803000"/>
            <a:ext cx="85368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начала XX века
</a:t>
            </a:r>
            <a:endParaRPr lang="en-US" sz="2400" dirty="0"/>
          </a:p>
        </p:txBody>
      </p:sp>
      <p:sp>
        <p:nvSpPr>
          <p:cNvPr id="11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постоянно возвращает читателя к мелочам: звукам вокруг, запахам, свету в комнате, жестам людей и их интонациям. Благодаря этому читатель учится не пропускать важное даже в обычный день.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таких подробностей складывается точное, живое воспоминание. Текст показывает: внимательность делает человека наблюдательнее и глубже, помогает понимать других и точнее чувствовать собственные переживания.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 учит внимательности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звучат тёплые чувства: уважение к людям и восхищение миром природы. Они помогают герою удерживать внутреннее равновесие даже в тревожное время.
</a:t>
            </a:r>
            <a:endParaRPr lang="en-US" sz="1097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показывает, что воспоминания окрашены теплом: восхищение и благодарность становятся опорой, а тоска и тревога лишь подчеркивают ценность человеческого и живого.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эмоциональным мотивам, которые чаще всего отмечаются в фрагментах «Повести о жизни» К. Г. Паустовского.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преобладают в фрагментах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208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32933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42610" y="1298175"/>
            <a:ext cx="218400" cy="21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становления писателя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учится слышать, как говорят взрослые и сверстники. Он замечает особенности речи и смысл сказанного, потому что живые впечатления начинаются именно с внимательного слушания.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запоминает важные мелкие впечатления: интонацию, жест, пейзаж, случайную фразу. Позже такие детали становятся основой точного текста, а не просто пересказом событий.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характеры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Подросток наблюдает за поступками и привычками окружающих. Эти наблюдения помогают ему понимать людей не по словам, а по тому, как человек действует в разных ситуациях.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Переходить к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жизненные наблюдения превращаются в материал для творчества. Память работает как «хранилище», а слово помогает оформить опыт в художественный образ.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впечатления к литературному образу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превращения жизненного наблюдения в художественный текст: от факта к смыслу и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35725" y="3138300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события эпохи и семейные отношения школьник учится сопоставлять личную жизнь и историю страны. Это помогает лучше понимать людей и ответственнее относиться к тому, что говоришь и помнишь.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96325" y="31382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развивает интерес к слову: читатель замечает, как детали делают рассказ живым. Постепенно формируется привычка вдумываться в смысл интонаций и поступков.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1426363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помогают увидеть, как личные воспоминания превращаются в литературу. Ребёнок узнаёт себя в чувствах героя и понимает, что писательский опыт начинается с наблюдения за миром вокруг.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81500" y="1426375"/>
            <a:ext cx="25815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сочетаются доступный сюжет и ясный язык, поэтому читать интересно даже без специальной подготовки. При этом сохраняются глубокие мысли о памяти, времени и внутреннем росте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297650" y="803000"/>
            <a:ext cx="8536800" cy="4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читать этот текст в 6 классе
</a:t>
            </a:r>
            <a:endParaRPr lang="en-US" sz="2400" dirty="0"/>
          </a:p>
        </p:txBody>
      </p:sp>
      <p:sp>
        <p:nvSpPr>
          <p:cNvPr id="10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482" y="1661225"/>
            <a:ext cx="3756536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писателя работают на одну цель: сделать воспоминания выразительными, точными и запоминающимися. Их сочетание поддерживает «живость памяти» и настроение рассказа.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усиливают друг друга: природа и детали дают эмоциональный тон, а точность речи превращает воспоминания в художественный опыт.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особенности, отмечаемые в критике и школьном анализе текста Паустовского (обобщение по приёмам).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приемы Паустовского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формируется через память, труд, наблюдение и любовь к миру. Детство и юность не исчезают: они остаются внутри как основа характера и умение понимать людей.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Паустовский подчеркивает ценность доброты, внимательности и ответственности за слово. В его фрагментах поступки и разговоры становятся доказательством нравственных выборов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мир внимательно рассматривают, он отвечает богатством впечатлений. Память помогает не только хранить прошлое, но и видеть настоящее более ясно и бережно.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Фрагменты Паустовского соединяют личную биографию, историю страны и красоту повседневной жизни. Произведение показывает силу памяти, значение природы и путь к писательскому призванию, поддерживая духовный рост.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чтения «Повести о жизни»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2026-05-15T03:55:55Z</dcterms:created>
  <dcterms:modified xsi:type="dcterms:W3CDTF">2026-05-15T03:55:55Z</dcterms:modified>
</cp:coreProperties>
</file>