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Лагерная литература: слово, сохранившее правду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удержало память о несвободе и человеческом достоинстве.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возникла лагерная проза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Лагерная литература выросла из опыта репрессий, ссылок и тюремного заключения. Ее тексты рождались в условиях страха и цензуры, а затем долго существовали в памяти, рукописях и скрытых свидетельствах.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относят к лагерной литературе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круг входят повести, рассказы, мемуары, дневники, письма, стихи и документальные записи, основанные на личном опыте автора.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текстов особенно важны автобиографичность, точные бытовые детали и наблюдение за тем, как несвобода меняет речь, поведение и представления о достоинстве.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Лагерная литература находится на границе художественного слова, исторического документа и нравственного свидетельства о пережитом насилии.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лагеря как пространства несвободы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обезличивание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в этих текстах показан как пространство, где человек лишается имени, вещей, привычного уклада и права на выбор. Несвобода становится повседневной нормой.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детали лагерного мира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Повторяются бараки, вышки, этапные вагоны, колючая проволока, северный холод, лагерная одежда и номера. На этом фоне особенно заметна уязвимость конкретного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лагерной прозы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темы связана не только с литературой, но и с изменением общественной памяти о репрессиях.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свободнее становилась публикация, тем шире звучало свидетельство о лагере и его последствиях.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истории советской литературы и публикаций о лагерной прозе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«Один день Ивана Денисовича», опубликованная в 1962 году, впервые вывела лагерный опыт в легальную советскую печать и сделала его предметом широкого обсуждения.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прозы — точная бытовая реальность, где каждый предмет и каждое действие проверяют человека на стойкость и внутреннюю дисциплину.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«Архипелаг ГУЛАГ» расширил личное свидетельство до масштабного исследования репрессивной системы, соединяя разные голоса, судьбы и факты.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Солженицына важен вопрос не только о страдании, но и о цене человеческого достоинства в условиях принуждения.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Солженицын и выход лагерной темы в публичное пространство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019" y="1692275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357" y="16922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332" y="1715735"/>
            <a:ext cx="239100" cy="1912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прозы Шаламова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Крайнее истощение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«Колымские рассказы» показывают лагерь как среду, где голод, холод и постоянный страх становятся не исключением, а нормой повседневной жизни.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Шаламов пишет кратко и предельно точно. Его стиль лишен украшений и подчеркивает, что лагерный опыт требует не красоты, а честного свидетельства.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Хрупкость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как лагерь разрушает доверие между людьми и заставляет человека бороться не только за жизнь, но и за сохранение себя.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Материнство в условиях несвободы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сила книги — в теме разлуки с детьми. Ожидание писем, тревога за семью и невозможность быть рядом с близкими делают лагерный опыт глубоко личным и эмоционально точным. Через это особенно ясно видна цена репрессий для женщины и матери.
</a:t>
            </a:r>
            <a:endParaRPr lang="en-US" sz="826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превращенная в свидетельство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Гинзбург соединяет документальную точность с живой памятью о пережитом. Подробности быта, дороги, лагерной повседневности и человеческих отношений создают не только рассказ о страдании, но и устойчивое историческое свидетельство, которому доверяет читатель.
</a:t>
            </a:r>
            <a:endParaRPr lang="en-US" sz="758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Арест, который разделил жизнь надвое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«Крутом маршруте» личная биография неотделима от истории эпохи: арест 1937 года, следствие и этапирование становятся началом долгого испытания. Текст передает не только страх, но и усилие сохранить внутреннюю опору, когда прежний мир рушится.
</a:t>
            </a:r>
            <a:endParaRPr lang="en-US" sz="826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Евгения Гинзбург: женский взгляд на репрессии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важные авторы и формы свидетельства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Евфросиния Керсновская оставила рисунки и записки о лагерном опыте, благодаря которым репрессии видны не только в слове, но и в уникальном визуальном свидетельстве.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Домбровский в прозе о следствиях и давлении системы показал стойкость личности, не принимающей навязанную ложь и унижение.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мемуаристы сохранили частные истории, без которых картина эпохи была бы неполной и слишком обобщенной.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лагерной литературы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сопоставить авторов, жанры и основные темы лагерной прозы.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и документальные тексты по-разному строятся, но сходятся в главном: они сохраняют опыт репрессий и человеческое свидетельство.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Программные и общеизвестные произведения лагерной литературы XX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мотивы лагерной прозы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Лагерные тексты показывают, как голод, холод, страх и произвол становятся частью повседневности, а человек вынужден заново определять границы терпения, надежды и собственного достоинства.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постоянный риск и зависимость от других авторы раскрывают нравственный выбор: сохранить человечность, промолчать, солгать или поддержать ближнего, когда от этого зависит выживание.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важнейшей становится память: она удерживает имена, лица, утраченный дом и прошлую жизнь, не позволяя системе превратить человека в безличный номер.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внутренней свободы звучит особенно сильно: даже в условиях полного контроля герой остается личностью, если способен мыслить, помнить и отвечать за свои поступки.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человека в лагерной системе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 свидетельствам и художественным текстам о репрессиях в СССР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мотивы лагерной литературы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в разных произведениях сочетаются по-разному, но почти всегда образуют единый опыт несвободы и борьбы за сохранение личности.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выживание, насилие и память: именно они задают эмоциональный и смысловой каркас лагерной прозы.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А. Солженицына, В. Шаламова и Е. Гинзбург; без привязки к единому статистическому источнику.
</a:t>
            </a:r>
            <a:endParaRPr lang="en-US" sz="8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и художественной формы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выбирают сдержанный, почти лишенный риторики тон: короткие фразы и точные наблюдения помогают передать невыносимую реальность без украшательства и лишнего пафоса.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 разговорная речь, лагерный жаргон и повторяющиеся бытовые действия; через них текст передает распорядок, зависимость от системы и обесценивание привычной человеческой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подчинена свидетельству: метафоры появляются редко и работают не как украшение, а как способ предельно ясно назвать боль, унижение и разрушение личности.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экстремальных условиях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приобретают детали личного быта: письма, фотографии, тетради, одежда с номерами. Они напоминают, что за лагерной статистикой стоит неповторимая человеческая судьба.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Лагерная проза не сводит заключенного к роли жертвы. Герой сохраняет память, чувство страха, надежду и способность выбирать, даже когда выбор предельно ограничен.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существования лагерных текстов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формы хранения и распространения лагерных свидетельств в разные десятилетия.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свободнее становилась публичная сфера, тем заметнее лагерные тексты входили в культуру, образование и историческую память.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публикации лагерной прозы и свидетельств о репрессиях в СССР и России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Лагерная литература и историческая память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помогают увидеть репрессии не как абстрактное явление, а как цепь конкретных решений, которые меняли судьбы людей, семей и целых поколений.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Лагерная проза соединяет художественное слово и документ, поэтому особенно ценна для понимания того, как личное свидетельство противостоит официальной версии прошлого.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таких книг важно еще и потому, что они возвращают голос тем, кого пытались лишить имени, истории и права на память.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лагерей сохраняет актуальность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поддерживается не только уроками литературы, но и семейными историями, выставками, публикациями документов и новыми формами публичного разговора о прошлом.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отклик дают личная память и образовательная среда: именно они удерживают тему в современном культурном поле.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современных каналов общественного интереса; оценочная схема без единой статистической базы.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74" y="2216293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499" y="2205667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849" y="2192833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9551" y="2192833"/>
            <a:ext cx="17865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увидеть в текстах 11 класса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заметить, как герой отвечает на давление системы: молчит, помогает, сопротивляется или идет на компромисс. Именно в таких решениях раскрывается цена человечности.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Свидетельство и документ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Лагерная проза учит читать текст как свидетельство эпохи. Нужно видеть, где автор опирается на личный опыт, а где художественно организует воспоминание.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становятся понятнее, если соотносить их с репрессиями, системой ГУЛАГа и цензурой. Тогда частная история получает точное историческое измерение.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книги помогают понять, почему молчание тоже имеет последствия. Они развивают способность сопоставлять прошлое и настоящее и формируют ответственное отношение к 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8154" y="2100350"/>
            <a:ext cx="2353743" cy="264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96575" y="1034125"/>
            <a:ext cx="42663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Лагерная литература: слово, которое сохраняет правду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396632" y="2296925"/>
            <a:ext cx="42663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Лагерная литература напоминает, что даже в условиях насилия слово способно сохранить память, защитить достоинство человека и превратить личное страдание в нравственный урок для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2026-05-23T22:10:15Z</dcterms:created>
  <dcterms:modified xsi:type="dcterms:W3CDTF">2026-05-23T22:10:15Z</dcterms:modified>
</cp:coreProperties>
</file>